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460D5-482A-1A42-9748-9E8B59709FF6}" type="datetimeFigureOut">
              <a:rPr lang="en-US" smtClean="0"/>
              <a:pPr/>
              <a:t>10/18/10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E9394-DDD6-F04A-A043-34ECAB6C5B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e@create.aau.dk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art.moodle.aau.dk/course/view.php?id=3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4566"/>
            <a:ext cx="7772400" cy="7313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16950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Art &amp;Technology, 3rd Semester</a:t>
            </a:r>
            <a:br>
              <a:rPr lang="en-US" dirty="0" smtClean="0"/>
            </a:br>
            <a:r>
              <a:rPr lang="en-US" dirty="0" smtClean="0"/>
              <a:t>Aalborg University</a:t>
            </a:r>
          </a:p>
          <a:p>
            <a:r>
              <a:rPr lang="en-US" dirty="0" smtClean="0"/>
              <a:t>Programming</a:t>
            </a:r>
          </a:p>
          <a:p>
            <a:r>
              <a:rPr lang="en-US" dirty="0" smtClean="0">
                <a:hlinkClick r:id="rId2"/>
              </a:rPr>
              <a:t>https://art.moodle.aau.dk/course/view.php?id=33</a:t>
            </a:r>
            <a:endParaRPr lang="en-US" dirty="0" smtClean="0"/>
          </a:p>
          <a:p>
            <a:r>
              <a:rPr lang="en-US" dirty="0" smtClean="0"/>
              <a:t>David Meredith </a:t>
            </a:r>
          </a:p>
          <a:p>
            <a:r>
              <a:rPr lang="en-US" dirty="0" smtClean="0">
                <a:hlinkClick r:id="rId3"/>
              </a:rPr>
              <a:t>dave@create.aau.dk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99860" y="56061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9545" y="245457"/>
            <a:ext cx="2673465" cy="2997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Initializing an array with a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The fastest way to initialize a very large array is to use a loop</a:t>
            </a:r>
          </a:p>
          <a:p>
            <a:pPr lvl="1"/>
            <a:r>
              <a:rPr lang="en-US" dirty="0" smtClean="0"/>
              <a:t>Condition is that we need to be able to calculate the value that goes into every box in the array</a:t>
            </a:r>
          </a:p>
          <a:p>
            <a:r>
              <a:rPr lang="en-US" dirty="0" smtClean="0"/>
              <a:t>Create an array with 1000 random numbers between 0 and 1000 using a while loop:</a:t>
            </a:r>
          </a:p>
          <a:p>
            <a:pPr lvl="1"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= 0;</a:t>
            </a:r>
          </a:p>
          <a:p>
            <a:pPr lvl="1"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[] array = new int[1000];</a:t>
            </a:r>
          </a:p>
          <a:p>
            <a:pPr lvl="1">
              <a:buNone/>
            </a:pPr>
            <a:r>
              <a:rPr lang="en-US" b="1" dirty="0" smtClean="0"/>
              <a:t>while (</a:t>
            </a:r>
            <a:r>
              <a:rPr lang="en-US" b="1" dirty="0" err="1" smtClean="0"/>
              <a:t>i</a:t>
            </a:r>
            <a:r>
              <a:rPr lang="en-US" b="1" dirty="0" smtClean="0"/>
              <a:t> &lt; 1000) {</a:t>
            </a:r>
          </a:p>
          <a:p>
            <a:pPr lvl="1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array[i</a:t>
            </a:r>
            <a:r>
              <a:rPr lang="en-US" b="1" dirty="0" smtClean="0"/>
              <a:t>] = random(0,1000);</a:t>
            </a:r>
          </a:p>
          <a:p>
            <a:pPr lvl="1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i</a:t>
            </a:r>
            <a:r>
              <a:rPr lang="en-US" b="1" dirty="0" smtClean="0"/>
              <a:t>++;</a:t>
            </a:r>
          </a:p>
          <a:p>
            <a:pPr lvl="1">
              <a:buNone/>
            </a:pPr>
            <a:r>
              <a:rPr lang="en-US" b="1" dirty="0" smtClean="0"/>
              <a:t>}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Same thing with a for loop:</a:t>
            </a:r>
          </a:p>
          <a:p>
            <a:pPr lvl="1"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[] array = new int[1000];</a:t>
            </a:r>
          </a:p>
          <a:p>
            <a:pPr lvl="1">
              <a:buNone/>
            </a:pPr>
            <a:r>
              <a:rPr lang="en-US" b="1" dirty="0" err="1" smtClean="0"/>
              <a:t>for(int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= 0; </a:t>
            </a:r>
            <a:r>
              <a:rPr lang="en-US" b="1" dirty="0" err="1" smtClean="0"/>
              <a:t>i</a:t>
            </a:r>
            <a:r>
              <a:rPr lang="en-US" b="1" dirty="0" smtClean="0"/>
              <a:t> &lt; 1000; </a:t>
            </a:r>
            <a:r>
              <a:rPr lang="en-US" b="1" dirty="0" err="1" smtClean="0"/>
              <a:t>i</a:t>
            </a:r>
            <a:r>
              <a:rPr lang="en-US" b="1" dirty="0" smtClean="0"/>
              <a:t>++)</a:t>
            </a:r>
          </a:p>
          <a:p>
            <a:pPr lvl="1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array[i</a:t>
            </a:r>
            <a:r>
              <a:rPr lang="en-US" b="1" dirty="0" smtClean="0"/>
              <a:t>] = random(0,1000);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number of elements in an array: </a:t>
            </a:r>
            <a:r>
              <a:rPr lang="en-US" dirty="0" err="1" smtClean="0"/>
              <a:t>array.length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249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If we think we might want to change the size of an array in some later incarnation of the program, and we iterate through an array several times in a program, then it’s better not to “hard code” the size of the array at each point it is used</a:t>
            </a:r>
          </a:p>
          <a:p>
            <a:r>
              <a:rPr lang="en-US" dirty="0" smtClean="0"/>
              <a:t>For example, if we hard code the array length,</a:t>
            </a:r>
          </a:p>
          <a:p>
            <a:pPr lvl="1"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[] array = new int[1000];</a:t>
            </a:r>
          </a:p>
          <a:p>
            <a:pPr lvl="1">
              <a:buNone/>
            </a:pPr>
            <a:r>
              <a:rPr lang="en-US" b="1" dirty="0" err="1" smtClean="0"/>
              <a:t>for(int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= 0; </a:t>
            </a:r>
            <a:r>
              <a:rPr lang="en-US" b="1" dirty="0" err="1" smtClean="0"/>
              <a:t>i</a:t>
            </a:r>
            <a:r>
              <a:rPr lang="en-US" b="1" dirty="0" smtClean="0"/>
              <a:t> &lt; 1000; </a:t>
            </a:r>
            <a:r>
              <a:rPr lang="en-US" b="1" dirty="0" err="1" smtClean="0"/>
              <a:t>i</a:t>
            </a:r>
            <a:r>
              <a:rPr lang="en-US" b="1" dirty="0" smtClean="0"/>
              <a:t>++)</a:t>
            </a:r>
          </a:p>
          <a:p>
            <a:pPr lvl="1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array[i</a:t>
            </a:r>
            <a:r>
              <a:rPr lang="en-US" b="1" dirty="0" smtClean="0"/>
              <a:t>] = random(0,1000)</a:t>
            </a:r>
            <a:r>
              <a:rPr lang="en-US" b="1" dirty="0" smtClean="0"/>
              <a:t>;</a:t>
            </a:r>
          </a:p>
          <a:p>
            <a:pPr lvl="1">
              <a:buNone/>
            </a:pPr>
            <a:r>
              <a:rPr lang="en-US" dirty="0" smtClean="0"/>
              <a:t>Then if we change the size to 2000, we have to change 1000 to 2000 in two different places</a:t>
            </a:r>
            <a:endParaRPr lang="en-US" dirty="0" smtClean="0"/>
          </a:p>
          <a:p>
            <a:r>
              <a:rPr lang="en-US" dirty="0" smtClean="0"/>
              <a:t>Instead, should simply find the length of the array:</a:t>
            </a:r>
          </a:p>
          <a:p>
            <a:pPr lvl="1"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[] array = new int[1000];</a:t>
            </a:r>
          </a:p>
          <a:p>
            <a:pPr lvl="1">
              <a:buNone/>
            </a:pPr>
            <a:r>
              <a:rPr lang="en-US" b="1" dirty="0" err="1" smtClean="0"/>
              <a:t>for(int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= 0; </a:t>
            </a:r>
            <a:r>
              <a:rPr lang="en-US" b="1" dirty="0" err="1" smtClean="0"/>
              <a:t>i</a:t>
            </a:r>
            <a:r>
              <a:rPr lang="en-US" b="1" dirty="0" smtClean="0"/>
              <a:t> &lt; </a:t>
            </a:r>
            <a:r>
              <a:rPr lang="en-US" b="1" dirty="0" err="1" smtClean="0">
                <a:solidFill>
                  <a:srgbClr val="FF0000"/>
                </a:solidFill>
              </a:rPr>
              <a:t>array.length</a:t>
            </a:r>
            <a:r>
              <a:rPr lang="en-US" b="1" dirty="0" smtClean="0"/>
              <a:t>; </a:t>
            </a:r>
            <a:r>
              <a:rPr lang="en-US" b="1" dirty="0" err="1" smtClean="0"/>
              <a:t>i</a:t>
            </a:r>
            <a:r>
              <a:rPr lang="en-US" b="1" dirty="0" smtClean="0"/>
              <a:t>++)</a:t>
            </a:r>
          </a:p>
          <a:p>
            <a:pPr lvl="1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array[i</a:t>
            </a:r>
            <a:r>
              <a:rPr lang="en-US" b="1" dirty="0" smtClean="0"/>
              <a:t>] = random(0,1000)</a:t>
            </a:r>
            <a:r>
              <a:rPr lang="en-US" b="1" dirty="0" smtClean="0"/>
              <a:t>;</a:t>
            </a:r>
          </a:p>
          <a:p>
            <a:pPr lvl="1">
              <a:buNone/>
            </a:pPr>
            <a:r>
              <a:rPr lang="en-US" dirty="0" smtClean="0"/>
              <a:t>Now we only have to change the size in one place (where the array is constructed)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array.length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Note that </a:t>
            </a:r>
            <a:r>
              <a:rPr lang="en-US" dirty="0" err="1" smtClean="0"/>
              <a:t>array.length</a:t>
            </a:r>
            <a:r>
              <a:rPr lang="en-US" dirty="0" smtClean="0"/>
              <a:t> uses the “dot” syntax, where we give the name of a variable, then write a dot, then write either </a:t>
            </a:r>
          </a:p>
          <a:p>
            <a:pPr lvl="1"/>
            <a:r>
              <a:rPr lang="en-US" dirty="0" smtClean="0"/>
              <a:t>the name of the instance variable inside the object whose value we want or </a:t>
            </a:r>
          </a:p>
          <a:p>
            <a:pPr lvl="1"/>
            <a:r>
              <a:rPr lang="en-US" dirty="0" smtClean="0"/>
              <a:t>the method inside the object that we want to call</a:t>
            </a:r>
          </a:p>
          <a:p>
            <a:r>
              <a:rPr lang="en-US" dirty="0" smtClean="0"/>
              <a:t>For example:</a:t>
            </a:r>
          </a:p>
          <a:p>
            <a:pPr lvl="1">
              <a:buNone/>
            </a:pPr>
            <a:r>
              <a:rPr lang="en-US" dirty="0" err="1" smtClean="0"/>
              <a:t>myRedCar.display</a:t>
            </a:r>
            <a:r>
              <a:rPr lang="en-US" dirty="0" smtClean="0"/>
              <a:t>()</a:t>
            </a:r>
          </a:p>
          <a:p>
            <a:pPr lvl="1">
              <a:buNone/>
            </a:pPr>
            <a:r>
              <a:rPr lang="en-US" dirty="0" err="1" smtClean="0"/>
              <a:t>array.length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338"/>
            <a:ext cx="8229600" cy="651448"/>
          </a:xfrm>
        </p:spPr>
        <p:txBody>
          <a:bodyPr>
            <a:noAutofit/>
          </a:bodyPr>
          <a:lstStyle/>
          <a:p>
            <a:r>
              <a:rPr lang="en-US" sz="3200" dirty="0" smtClean="0"/>
              <a:t>Using an array to store recent mouse positions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508" y="793786"/>
            <a:ext cx="3628617" cy="38082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125" y="793786"/>
            <a:ext cx="3797300" cy="5969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1000 cars!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200" y="1417638"/>
            <a:ext cx="5816600" cy="3619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7638"/>
            <a:ext cx="2417213" cy="253807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5848339" cy="7043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Interactive Stripes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4368"/>
            <a:ext cx="2578100" cy="2806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8100" y="704368"/>
            <a:ext cx="3568700" cy="3378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5539" y="223461"/>
            <a:ext cx="2656774" cy="65752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exist a number of useful functions for manipulating arrays:</a:t>
            </a:r>
          </a:p>
          <a:p>
            <a:pPr lvl="1"/>
            <a:r>
              <a:rPr lang="en-US" dirty="0" smtClean="0"/>
              <a:t>shorten(), </a:t>
            </a:r>
            <a:r>
              <a:rPr lang="en-US" dirty="0" err="1" smtClean="0"/>
              <a:t>concat</a:t>
            </a:r>
            <a:r>
              <a:rPr lang="en-US" dirty="0" smtClean="0"/>
              <a:t>(), subset(), append(), splice(), expand(), sort(), reverse()</a:t>
            </a:r>
          </a:p>
          <a:p>
            <a:pPr lvl="2"/>
            <a:r>
              <a:rPr lang="en-US" dirty="0" smtClean="0"/>
              <a:t>Look up these functions in the reference!!!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9 of </a:t>
            </a:r>
            <a:r>
              <a:rPr lang="en-US" dirty="0" err="1" smtClean="0"/>
              <a:t>Shiffman</a:t>
            </a:r>
            <a:r>
              <a:rPr lang="en-US" dirty="0" smtClean="0"/>
              <a:t>, </a:t>
            </a:r>
            <a:r>
              <a:rPr lang="en-US" i="1" dirty="0" smtClean="0"/>
              <a:t>Learning Processing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array?</a:t>
            </a:r>
          </a:p>
          <a:p>
            <a:r>
              <a:rPr lang="en-US" dirty="0" smtClean="0"/>
              <a:t>Declaring an array</a:t>
            </a:r>
          </a:p>
          <a:p>
            <a:r>
              <a:rPr lang="en-US" dirty="0" smtClean="0"/>
              <a:t>Initialization</a:t>
            </a:r>
          </a:p>
          <a:p>
            <a:r>
              <a:rPr lang="en-US" dirty="0" smtClean="0"/>
              <a:t>Array operations – using the ‘for’ loop</a:t>
            </a:r>
          </a:p>
          <a:p>
            <a:r>
              <a:rPr lang="en-US" dirty="0" smtClean="0"/>
              <a:t>Arrays of objects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lots of similar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we wanted two different cars, we wrote</a:t>
            </a:r>
          </a:p>
          <a:p>
            <a:pPr lvl="1">
              <a:buNone/>
            </a:pPr>
            <a:r>
              <a:rPr lang="en-US" dirty="0" smtClean="0"/>
              <a:t>Car </a:t>
            </a:r>
            <a:r>
              <a:rPr lang="en-US" dirty="0" err="1" smtClean="0"/>
              <a:t>myRedCar</a:t>
            </a:r>
            <a:r>
              <a:rPr lang="en-US" dirty="0" smtClean="0"/>
              <a:t> = new Car(…);</a:t>
            </a:r>
          </a:p>
          <a:p>
            <a:pPr lvl="1">
              <a:buNone/>
            </a:pPr>
            <a:r>
              <a:rPr lang="en-US" dirty="0" smtClean="0"/>
              <a:t>Car </a:t>
            </a:r>
            <a:r>
              <a:rPr lang="en-US" dirty="0" err="1" smtClean="0"/>
              <a:t>myBlueCar</a:t>
            </a:r>
            <a:r>
              <a:rPr lang="en-US" dirty="0" smtClean="0"/>
              <a:t> = new Car(…);</a:t>
            </a:r>
          </a:p>
          <a:p>
            <a:r>
              <a:rPr lang="en-US" dirty="0" smtClean="0"/>
              <a:t>What if we want 1000 different cars?</a:t>
            </a:r>
          </a:p>
          <a:p>
            <a:pPr lvl="1">
              <a:buNone/>
            </a:pPr>
            <a:r>
              <a:rPr lang="en-US" dirty="0" smtClean="0"/>
              <a:t>Car car1 = new Car(…);</a:t>
            </a:r>
          </a:p>
          <a:p>
            <a:pPr lvl="1">
              <a:buNone/>
            </a:pPr>
            <a:r>
              <a:rPr lang="en-US" dirty="0" smtClean="0"/>
              <a:t>Car car2 = new Car(…);</a:t>
            </a:r>
          </a:p>
          <a:p>
            <a:pPr lvl="1">
              <a:buNone/>
            </a:pPr>
            <a:r>
              <a:rPr lang="en-US" dirty="0" smtClean="0"/>
              <a:t>…</a:t>
            </a:r>
          </a:p>
          <a:p>
            <a:pPr lvl="1">
              <a:buNone/>
            </a:pPr>
            <a:r>
              <a:rPr lang="en-US" dirty="0" smtClean="0"/>
              <a:t>Car car1000 = new Car();</a:t>
            </a:r>
          </a:p>
          <a:p>
            <a:pPr lvl="1"/>
            <a:r>
              <a:rPr lang="en-US" dirty="0" smtClean="0"/>
              <a:t>This is extremely tedious and error-prone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637"/>
            <a:ext cx="8229600" cy="383664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Can use an array to store any number of objects of the same type, e.g.,</a:t>
            </a:r>
          </a:p>
          <a:p>
            <a:pPr lvl="1"/>
            <a:r>
              <a:rPr lang="en-US" dirty="0" smtClean="0"/>
              <a:t>100 Car objects</a:t>
            </a:r>
          </a:p>
          <a:p>
            <a:pPr lvl="1"/>
            <a:r>
              <a:rPr lang="en-US" dirty="0" smtClean="0"/>
              <a:t>10 Fish objects in an aquarium simulation</a:t>
            </a:r>
          </a:p>
          <a:p>
            <a:pPr lvl="1"/>
            <a:r>
              <a:rPr lang="en-US" dirty="0" smtClean="0"/>
              <a:t>52 Card objects in a Whist game</a:t>
            </a:r>
          </a:p>
          <a:p>
            <a:pPr lvl="1"/>
            <a:r>
              <a:rPr lang="en-US" dirty="0" smtClean="0"/>
              <a:t>22 Player objects in a football game</a:t>
            </a:r>
          </a:p>
          <a:p>
            <a:r>
              <a:rPr lang="en-US" dirty="0" smtClean="0"/>
              <a:t>An array is a list of </a:t>
            </a:r>
            <a:r>
              <a:rPr lang="en-US" i="1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boxes, all the same size, all designed to hold the same </a:t>
            </a:r>
            <a:r>
              <a:rPr lang="en-US" i="1" dirty="0" smtClean="0"/>
              <a:t>type</a:t>
            </a:r>
            <a:r>
              <a:rPr lang="en-US" dirty="0" smtClean="0"/>
              <a:t> or </a:t>
            </a:r>
            <a:r>
              <a:rPr lang="en-US" i="1" dirty="0" smtClean="0"/>
              <a:t>class</a:t>
            </a:r>
            <a:r>
              <a:rPr lang="en-US" dirty="0" smtClean="0"/>
              <a:t> of thing, numbered from 0 up to </a:t>
            </a:r>
            <a:r>
              <a:rPr lang="en-US" i="1" dirty="0" err="1" smtClean="0"/>
              <a:t>n</a:t>
            </a:r>
            <a:r>
              <a:rPr lang="en-US" i="1" dirty="0" smtClean="0"/>
              <a:t> –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Counting from zero is actually quite useful – consider the % operator…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6608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74159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01710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29261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94567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667016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39465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211914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84363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56812" y="1417638"/>
            <a:ext cx="727551" cy="6991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6608" y="2155126"/>
            <a:ext cx="727551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0      1     2      3      4     5      6      7     8      9</a:t>
            </a:r>
            <a:endParaRPr lang="en-US" sz="3200" dirty="0"/>
          </a:p>
        </p:txBody>
      </p:sp>
      <p:sp>
        <p:nvSpPr>
          <p:cNvPr id="15" name="Oval 14"/>
          <p:cNvSpPr/>
          <p:nvPr/>
        </p:nvSpPr>
        <p:spPr>
          <a:xfrm>
            <a:off x="1084713" y="1666955"/>
            <a:ext cx="224880" cy="224907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819154" y="1666955"/>
            <a:ext cx="224880" cy="22490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553593" y="1666955"/>
            <a:ext cx="224880" cy="224907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274257" y="1666955"/>
            <a:ext cx="224880" cy="224907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001809" y="1666955"/>
            <a:ext cx="224880" cy="2249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729360" y="1666955"/>
            <a:ext cx="224880" cy="22490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456912" y="1666955"/>
            <a:ext cx="224880" cy="22490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186115" y="1666955"/>
            <a:ext cx="224880" cy="22490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25243" y="1666955"/>
            <a:ext cx="224880" cy="22490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652795" y="1666955"/>
            <a:ext cx="224880" cy="224907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an array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Processing, you have to </a:t>
            </a:r>
            <a:r>
              <a:rPr lang="en-US" i="1" dirty="0" smtClean="0"/>
              <a:t>declare</a:t>
            </a:r>
            <a:r>
              <a:rPr lang="en-US" dirty="0" smtClean="0"/>
              <a:t> a variable before you use it, e.g.,</a:t>
            </a:r>
          </a:p>
          <a:p>
            <a:pPr lvl="1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smtClean="0"/>
              <a:t>Car </a:t>
            </a:r>
            <a:r>
              <a:rPr lang="en-US" dirty="0" err="1" smtClean="0"/>
              <a:t>myCar</a:t>
            </a:r>
            <a:r>
              <a:rPr lang="en-US" dirty="0" smtClean="0"/>
              <a:t>;</a:t>
            </a:r>
          </a:p>
          <a:p>
            <a:r>
              <a:rPr lang="en-US" dirty="0" smtClean="0"/>
              <a:t>You also have to declare an array before you use it</a:t>
            </a:r>
          </a:p>
          <a:p>
            <a:r>
              <a:rPr lang="en-US" dirty="0" smtClean="0"/>
              <a:t>You declare an array by putting a pair of empty square brackets, [], immediately after the type of object that the array will hold, e.g.,</a:t>
            </a:r>
          </a:p>
          <a:p>
            <a:pPr lvl="1">
              <a:buNone/>
            </a:pPr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myArrayOfInts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smtClean="0"/>
              <a:t>float[] </a:t>
            </a:r>
            <a:r>
              <a:rPr lang="en-US" dirty="0" err="1" smtClean="0"/>
              <a:t>myArrayOfFloats</a:t>
            </a:r>
            <a:r>
              <a:rPr lang="en-US" dirty="0" smtClean="0"/>
              <a:t>;</a:t>
            </a:r>
          </a:p>
          <a:p>
            <a:r>
              <a:rPr lang="en-US" dirty="0" smtClean="0"/>
              <a:t>This just </a:t>
            </a:r>
            <a:r>
              <a:rPr lang="en-US" i="1" dirty="0" smtClean="0"/>
              <a:t>declares</a:t>
            </a:r>
            <a:r>
              <a:rPr lang="en-US" dirty="0" smtClean="0"/>
              <a:t> the array, it does not </a:t>
            </a:r>
            <a:r>
              <a:rPr lang="en-US" i="1" dirty="0" smtClean="0"/>
              <a:t>construct</a:t>
            </a:r>
            <a:r>
              <a:rPr lang="en-US" dirty="0" smtClean="0"/>
              <a:t> </a:t>
            </a:r>
            <a:r>
              <a:rPr lang="en-US" dirty="0" smtClean="0"/>
              <a:t>it!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Once an array has been declared, you can actually make it</a:t>
            </a:r>
          </a:p>
          <a:p>
            <a:r>
              <a:rPr lang="en-US" dirty="0" smtClean="0"/>
              <a:t>When you make an array, you set its size and this stays fixed throughout the life of the array</a:t>
            </a:r>
          </a:p>
          <a:p>
            <a:r>
              <a:rPr lang="en-US" dirty="0" smtClean="0"/>
              <a:t>Create (construct) an array as follows:</a:t>
            </a:r>
          </a:p>
          <a:p>
            <a:pPr lvl="1"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[] </a:t>
            </a:r>
            <a:r>
              <a:rPr lang="en-US" b="1" dirty="0" err="1" smtClean="0"/>
              <a:t>arrayOfInts</a:t>
            </a:r>
            <a:r>
              <a:rPr lang="en-US" b="1" dirty="0" smtClean="0"/>
              <a:t> = new int[10];</a:t>
            </a:r>
          </a:p>
          <a:p>
            <a:pPr lvl="1">
              <a:buNone/>
            </a:pPr>
            <a:r>
              <a:rPr lang="en-US" dirty="0" smtClean="0"/>
              <a:t>	(An array of 10 </a:t>
            </a:r>
            <a:r>
              <a:rPr lang="en-US" dirty="0" err="1" smtClean="0"/>
              <a:t>ints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b="1" dirty="0" smtClean="0"/>
              <a:t>float[] </a:t>
            </a:r>
            <a:r>
              <a:rPr lang="en-US" b="1" dirty="0" err="1" smtClean="0"/>
              <a:t>arrayOfFloats</a:t>
            </a:r>
            <a:r>
              <a:rPr lang="en-US" b="1" dirty="0" smtClean="0"/>
              <a:t> = new float[42];</a:t>
            </a:r>
          </a:p>
          <a:p>
            <a:pPr lvl="1">
              <a:buNone/>
            </a:pPr>
            <a:r>
              <a:rPr lang="en-US" dirty="0" smtClean="0"/>
              <a:t>	(An array of 42 floats)</a:t>
            </a:r>
          </a:p>
          <a:p>
            <a:pPr lvl="1">
              <a:buNone/>
            </a:pPr>
            <a:r>
              <a:rPr lang="en-US" b="1" dirty="0" smtClean="0"/>
              <a:t>Car[] </a:t>
            </a:r>
            <a:r>
              <a:rPr lang="en-US" b="1" dirty="0" err="1" smtClean="0"/>
              <a:t>arrayOfCars</a:t>
            </a:r>
            <a:r>
              <a:rPr lang="en-US" b="1" dirty="0" smtClean="0"/>
              <a:t> = new Car[27];</a:t>
            </a:r>
          </a:p>
          <a:p>
            <a:pPr lvl="1">
              <a:buNone/>
            </a:pPr>
            <a:r>
              <a:rPr lang="en-US" b="1" dirty="0" smtClean="0"/>
              <a:t>	</a:t>
            </a:r>
            <a:r>
              <a:rPr lang="en-US" dirty="0" smtClean="0"/>
              <a:t>(An array of 27 Car objects)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Having declared and constructed an array, now we want to store some objects in it</a:t>
            </a:r>
          </a:p>
          <a:p>
            <a:r>
              <a:rPr lang="en-US" dirty="0" smtClean="0"/>
              <a:t>We can do this the hard way:</a:t>
            </a:r>
          </a:p>
          <a:p>
            <a:pPr lvl="1">
              <a:buNone/>
            </a:pPr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arrayOfInts</a:t>
            </a:r>
            <a:r>
              <a:rPr lang="en-US" dirty="0" smtClean="0"/>
              <a:t> = new int[3];</a:t>
            </a:r>
          </a:p>
          <a:p>
            <a:pPr lvl="1">
              <a:buNone/>
            </a:pPr>
            <a:r>
              <a:rPr lang="en-US" dirty="0" smtClean="0"/>
              <a:t>arrayOfInts[0] = 10;</a:t>
            </a:r>
          </a:p>
          <a:p>
            <a:pPr lvl="1">
              <a:buNone/>
            </a:pPr>
            <a:r>
              <a:rPr lang="en-US" dirty="0" smtClean="0"/>
              <a:t>arrayOfInts[1] = 9;</a:t>
            </a:r>
          </a:p>
          <a:p>
            <a:pPr lvl="1">
              <a:buNone/>
            </a:pPr>
            <a:r>
              <a:rPr lang="en-US" dirty="0" smtClean="0"/>
              <a:t>arrayOfInts[2] = 8;</a:t>
            </a:r>
          </a:p>
          <a:p>
            <a:r>
              <a:rPr lang="en-US" dirty="0" smtClean="0"/>
              <a:t>We refer to an element in an array using the format, </a:t>
            </a:r>
            <a:r>
              <a:rPr lang="en-US" dirty="0" err="1" smtClean="0"/>
              <a:t>arrayName[</a:t>
            </a:r>
            <a:r>
              <a:rPr lang="en-US" i="1" dirty="0" err="1" smtClean="0"/>
              <a:t>n</a:t>
            </a:r>
            <a:r>
              <a:rPr lang="en-US" dirty="0" smtClean="0"/>
              <a:t>], where </a:t>
            </a:r>
          </a:p>
          <a:p>
            <a:pPr lvl="1"/>
            <a:r>
              <a:rPr lang="en-US" dirty="0" err="1" smtClean="0"/>
              <a:t>arrayName</a:t>
            </a:r>
            <a:r>
              <a:rPr lang="en-US" dirty="0" smtClean="0"/>
              <a:t> is the name of the array variable</a:t>
            </a:r>
          </a:p>
          <a:p>
            <a:pPr lvl="1"/>
            <a:r>
              <a:rPr lang="en-US" i="1" dirty="0" err="1" smtClean="0"/>
              <a:t>n</a:t>
            </a:r>
            <a:r>
              <a:rPr lang="en-US" dirty="0" smtClean="0"/>
              <a:t> is the index of the element in the array that we want to access, modify or set</a:t>
            </a:r>
            <a:endParaRPr lang="en-US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nitializing array values all at once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all the values all at once:</a:t>
            </a:r>
          </a:p>
          <a:p>
            <a:pPr lvl="1">
              <a:buNone/>
            </a:pPr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intArray</a:t>
            </a:r>
            <a:r>
              <a:rPr lang="en-US" dirty="0" smtClean="0"/>
              <a:t> = {10,9,8,7,6,5,4,3,2,1};</a:t>
            </a:r>
          </a:p>
          <a:p>
            <a:pPr lvl="1">
              <a:buNone/>
            </a:pPr>
            <a:r>
              <a:rPr lang="en-US" dirty="0" smtClean="0"/>
              <a:t>float[] </a:t>
            </a:r>
            <a:r>
              <a:rPr lang="en-US" dirty="0" err="1" smtClean="0"/>
              <a:t>floatArray</a:t>
            </a:r>
            <a:r>
              <a:rPr lang="en-US" dirty="0" smtClean="0"/>
              <a:t> = {5.6, 3.141, 0.618, 2.3};</a:t>
            </a:r>
          </a:p>
          <a:p>
            <a:r>
              <a:rPr lang="en-US" dirty="0" smtClean="0"/>
              <a:t>This method isn’t </a:t>
            </a:r>
            <a:r>
              <a:rPr lang="en-US" i="1" dirty="0" smtClean="0"/>
              <a:t>scalable</a:t>
            </a:r>
            <a:r>
              <a:rPr lang="en-US" dirty="0" smtClean="0"/>
              <a:t> – it isn’t practical for very large arrays as you still have to manually say what goes into each box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1060</Words>
  <Application>Microsoft Macintosh PowerPoint</Application>
  <PresentationFormat>On-screen Show (4:3)</PresentationFormat>
  <Paragraphs>114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Arrays</vt:lpstr>
      <vt:lpstr>Reading</vt:lpstr>
      <vt:lpstr>Overview</vt:lpstr>
      <vt:lpstr>Making lots of similar objects</vt:lpstr>
      <vt:lpstr>Arrays</vt:lpstr>
      <vt:lpstr>Declaring an array variable</vt:lpstr>
      <vt:lpstr>Constructing an array</vt:lpstr>
      <vt:lpstr>Initializing an array</vt:lpstr>
      <vt:lpstr>Initializing array values all at once</vt:lpstr>
      <vt:lpstr>Initializing an array with a loop</vt:lpstr>
      <vt:lpstr>Finding the number of elements in an array: array.length</vt:lpstr>
      <vt:lpstr>array.length</vt:lpstr>
      <vt:lpstr>Using an array to store recent mouse positions</vt:lpstr>
      <vt:lpstr>1000 cars!</vt:lpstr>
      <vt:lpstr>Interactive Stripes</vt:lpstr>
      <vt:lpstr>Array functions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Arrays</dc:title>
  <dc:creator>David Meredith</dc:creator>
  <cp:lastModifiedBy>David Meredith</cp:lastModifiedBy>
  <cp:revision>42</cp:revision>
  <dcterms:created xsi:type="dcterms:W3CDTF">2010-10-18T09:56:16Z</dcterms:created>
  <dcterms:modified xsi:type="dcterms:W3CDTF">2010-10-18T10:01:16Z</dcterms:modified>
</cp:coreProperties>
</file>