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68EEA-B76A-B648-99FC-789E43752884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542F-2F99-9243-9564-892657B06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create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art.moodle.aau.dk/course/view.php?id=3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93816"/>
            <a:ext cx="7772400" cy="7313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Art &amp;Technology, 3rd Semester</a:t>
            </a:r>
            <a:br>
              <a:rPr lang="en-US" dirty="0" smtClean="0"/>
            </a:br>
            <a:r>
              <a:rPr lang="en-US" dirty="0" smtClean="0"/>
              <a:t>Aalborg University</a:t>
            </a:r>
          </a:p>
          <a:p>
            <a:r>
              <a:rPr lang="en-US" dirty="0" smtClean="0"/>
              <a:t>Programming</a:t>
            </a:r>
          </a:p>
          <a:p>
            <a:r>
              <a:rPr lang="en-US" dirty="0" smtClean="0">
                <a:hlinkClick r:id="rId2"/>
              </a:rPr>
              <a:t>https://art.moodle.aau.dk/course/view.php?id=33</a:t>
            </a:r>
            <a:endParaRPr lang="en-US" dirty="0" smtClean="0"/>
          </a:p>
          <a:p>
            <a:r>
              <a:rPr lang="en-US" dirty="0" smtClean="0"/>
              <a:t>David Meredith </a:t>
            </a:r>
          </a:p>
          <a:p>
            <a:r>
              <a:rPr lang="en-US" dirty="0" smtClean="0">
                <a:hlinkClick r:id="rId3"/>
              </a:rPr>
              <a:t>dave@create.aau.dk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99860" y="56061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316" y="317900"/>
            <a:ext cx="2563368" cy="2551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7 of </a:t>
            </a:r>
            <a:r>
              <a:rPr lang="en-US" dirty="0" err="1" smtClean="0"/>
              <a:t>Shiffman</a:t>
            </a:r>
            <a:r>
              <a:rPr lang="en-US" dirty="0" smtClean="0"/>
              <a:t>, </a:t>
            </a:r>
            <a:r>
              <a:rPr lang="en-US" i="1" dirty="0" smtClean="0"/>
              <a:t>Learning Processing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5"/>
          </a:xfrm>
        </p:spPr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264"/>
            <a:ext cx="4000500" cy="47879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If you find yourself writing the same sequence of lines in various places in your program, then maybe those lines should be stuck together in a block called a </a:t>
            </a:r>
            <a:r>
              <a:rPr lang="en-US" i="1" dirty="0" smtClean="0"/>
              <a:t>function</a:t>
            </a:r>
          </a:p>
          <a:p>
            <a:r>
              <a:rPr lang="en-US" dirty="0" smtClean="0"/>
              <a:t>In the sketch on the right, circle and disc are user-defined functions</a:t>
            </a:r>
          </a:p>
          <a:p>
            <a:r>
              <a:rPr lang="en-US" dirty="0" smtClean="0"/>
              <a:t>Using functions increases </a:t>
            </a:r>
            <a:r>
              <a:rPr lang="en-US" i="1" dirty="0" smtClean="0"/>
              <a:t>modularity</a:t>
            </a:r>
          </a:p>
          <a:p>
            <a:pPr lvl="1"/>
            <a:r>
              <a:rPr lang="en-US" dirty="0" smtClean="0"/>
              <a:t>a module is a logical structural unit of a program that is</a:t>
            </a:r>
            <a:r>
              <a:rPr lang="en-US" dirty="0" smtClean="0"/>
              <a:t> </a:t>
            </a:r>
            <a:r>
              <a:rPr lang="en-US" dirty="0" smtClean="0"/>
              <a:t>as</a:t>
            </a:r>
            <a:r>
              <a:rPr lang="en-US" dirty="0" smtClean="0"/>
              <a:t> </a:t>
            </a:r>
            <a:r>
              <a:rPr lang="en-US" dirty="0" smtClean="0"/>
              <a:t>independent as possible</a:t>
            </a:r>
            <a:r>
              <a:rPr lang="en-US" dirty="0" smtClean="0"/>
              <a:t> from </a:t>
            </a:r>
            <a:r>
              <a:rPr lang="en-US" dirty="0" smtClean="0"/>
              <a:t>the </a:t>
            </a:r>
            <a:r>
              <a:rPr lang="en-US" dirty="0" smtClean="0"/>
              <a:t>rest of the program</a:t>
            </a:r>
          </a:p>
          <a:p>
            <a:r>
              <a:rPr lang="en-US" dirty="0" smtClean="0"/>
              <a:t>Using functions increases </a:t>
            </a:r>
            <a:r>
              <a:rPr lang="en-US" i="1" dirty="0" smtClean="0"/>
              <a:t>reusability</a:t>
            </a:r>
          </a:p>
          <a:p>
            <a:pPr lvl="1"/>
            <a:r>
              <a:rPr lang="en-US" dirty="0" smtClean="0"/>
              <a:t>a function can be used many times in different situations to carry out a useful job without having to repeat all the code inside it every time you want the job done</a:t>
            </a:r>
          </a:p>
          <a:p>
            <a:r>
              <a:rPr lang="en-US" dirty="0" smtClean="0"/>
              <a:t>Here, instead of having to define </a:t>
            </a:r>
            <a:r>
              <a:rPr lang="en-US" dirty="0" err="1" smtClean="0"/>
              <a:t>noFill</a:t>
            </a:r>
            <a:r>
              <a:rPr lang="en-US" dirty="0" smtClean="0"/>
              <a:t> and remember to use the diameter twice in ellipse, we simply call the circle function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700" y="1338264"/>
            <a:ext cx="4229100" cy="4787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2555"/>
            <a:ext cx="8229600" cy="332577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 define a function, you need to specify</a:t>
            </a:r>
          </a:p>
          <a:p>
            <a:pPr lvl="1"/>
            <a:r>
              <a:rPr lang="en-US" dirty="0" smtClean="0"/>
              <a:t>the return type</a:t>
            </a:r>
          </a:p>
          <a:p>
            <a:pPr lvl="1"/>
            <a:r>
              <a:rPr lang="en-US" dirty="0" smtClean="0"/>
              <a:t>the function name</a:t>
            </a:r>
          </a:p>
          <a:p>
            <a:pPr lvl="1"/>
            <a:r>
              <a:rPr lang="en-US" dirty="0" smtClean="0"/>
              <a:t>the arguments of the function and their types</a:t>
            </a:r>
          </a:p>
          <a:p>
            <a:pPr lvl="1"/>
            <a:r>
              <a:rPr lang="en-US" dirty="0" smtClean="0"/>
              <a:t>the body of the function which contains all the statements that have to be executed when the function is called</a:t>
            </a:r>
          </a:p>
          <a:p>
            <a:r>
              <a:rPr lang="en-US" dirty="0" smtClean="0"/>
              <a:t>Standard, system-defined functions follow the same </a:t>
            </a:r>
            <a:r>
              <a:rPr lang="en-US" dirty="0" smtClean="0"/>
              <a:t>pattern</a:t>
            </a:r>
          </a:p>
          <a:p>
            <a:r>
              <a:rPr lang="en-US" dirty="0" smtClean="0"/>
              <a:t>If a function returns anything other than void, then there must be a line in the function of the form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smtClean="0">
                <a:latin typeface="Andale Mono"/>
                <a:cs typeface="Andale Mono"/>
              </a:rPr>
              <a:t>return </a:t>
            </a:r>
            <a:r>
              <a:rPr lang="en-US" dirty="0" err="1" smtClean="0">
                <a:latin typeface="Andale Mono"/>
                <a:cs typeface="Andale Mono"/>
              </a:rPr>
              <a:t>x</a:t>
            </a:r>
            <a:r>
              <a:rPr lang="en-US" dirty="0" smtClean="0">
                <a:latin typeface="Andale Mono"/>
                <a:cs typeface="Andale Mono"/>
              </a:rPr>
              <a:t>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the type of </a:t>
            </a:r>
            <a:r>
              <a:rPr lang="en-US" dirty="0" err="1" smtClean="0"/>
              <a:t>x</a:t>
            </a:r>
            <a:r>
              <a:rPr lang="en-US" dirty="0" smtClean="0"/>
              <a:t> is the same as that returned by the function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417638"/>
            <a:ext cx="57200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eturnType</a:t>
            </a:r>
            <a:r>
              <a:rPr lang="en-US" dirty="0" smtClean="0"/>
              <a:t> functionName(ArgType1 arg1, ArgType2 arg2)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dirty="0" smtClean="0"/>
              <a:t> = something;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doSomethingWithR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return </a:t>
            </a:r>
            <a:r>
              <a:rPr lang="en-US" dirty="0" err="1" smtClean="0"/>
              <a:t>r</a:t>
            </a:r>
            <a:r>
              <a:rPr lang="en-US" dirty="0" smtClean="0"/>
              <a:t>;	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1004" y="1891878"/>
            <a:ext cx="5285796" cy="1180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4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Bouncing Ball using functions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0263"/>
            <a:ext cx="4175218" cy="47831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4083" y="830263"/>
            <a:ext cx="3742718" cy="596591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1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 with arguments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0" y="1134022"/>
            <a:ext cx="57023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about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Pass the same number of parameters as defined in the function</a:t>
            </a:r>
          </a:p>
          <a:p>
            <a:r>
              <a:rPr lang="en-US" dirty="0" smtClean="0"/>
              <a:t>Each parameter passed must be the same type as defined in the function</a:t>
            </a:r>
          </a:p>
          <a:p>
            <a:r>
              <a:rPr lang="en-US" dirty="0" smtClean="0"/>
              <a:t>You can pass </a:t>
            </a:r>
          </a:p>
          <a:p>
            <a:pPr lvl="1"/>
            <a:r>
              <a:rPr lang="en-US" dirty="0" smtClean="0"/>
              <a:t>a literal value to a function as a parameter </a:t>
            </a:r>
          </a:p>
          <a:p>
            <a:pPr lvl="2"/>
            <a:r>
              <a:rPr lang="en-US" dirty="0" smtClean="0"/>
              <a:t>e.g., 20, 5, 4.3</a:t>
            </a:r>
          </a:p>
          <a:p>
            <a:pPr lvl="1"/>
            <a:r>
              <a:rPr lang="en-US" dirty="0" smtClean="0"/>
              <a:t>an expression that evaluates to a value of the right type</a:t>
            </a:r>
          </a:p>
          <a:p>
            <a:pPr lvl="2"/>
            <a:r>
              <a:rPr lang="en-US" dirty="0" smtClean="0"/>
              <a:t>e.g., 8+3, 4 * x/2, random(1,10), etc.</a:t>
            </a:r>
          </a:p>
          <a:p>
            <a:r>
              <a:rPr lang="en-US" dirty="0" smtClean="0"/>
              <a:t>The arguments of a function act as local variables and are not accessible outside of the function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function that returns a value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5842000" cy="5092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99200" y="1417638"/>
            <a:ext cx="238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function </a:t>
            </a:r>
            <a:r>
              <a:rPr lang="en-US" dirty="0" err="1" smtClean="0"/>
              <a:t>squareContainsMouse</a:t>
            </a:r>
            <a:r>
              <a:rPr lang="en-US" dirty="0" smtClean="0"/>
              <a:t> returns the </a:t>
            </a:r>
            <a:r>
              <a:rPr lang="en-US" dirty="0" err="1" smtClean="0"/>
              <a:t>boolean</a:t>
            </a:r>
            <a:r>
              <a:rPr lang="en-US" dirty="0" smtClean="0"/>
              <a:t> value true if a square contains the mouse and </a:t>
            </a:r>
            <a:r>
              <a:rPr lang="en-US" dirty="0" err="1" smtClean="0"/>
              <a:t>colours</a:t>
            </a:r>
            <a:r>
              <a:rPr lang="en-US" dirty="0" smtClean="0"/>
              <a:t> this square red. Otherwise, the function returns false and the square is </a:t>
            </a:r>
            <a:r>
              <a:rPr lang="en-US" dirty="0" err="1" smtClean="0"/>
              <a:t>coloured</a:t>
            </a:r>
            <a:r>
              <a:rPr lang="en-US" dirty="0" smtClean="0"/>
              <a:t> black. On every frame, 40 squares are drawn of random size in random positions.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453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Functions</vt:lpstr>
      <vt:lpstr>Reading</vt:lpstr>
      <vt:lpstr>Functions</vt:lpstr>
      <vt:lpstr>Defining a function</vt:lpstr>
      <vt:lpstr>Bouncing Ball using functions</vt:lpstr>
      <vt:lpstr>Functions with arguments</vt:lpstr>
      <vt:lpstr>Things to remember about parameters</vt:lpstr>
      <vt:lpstr>A function that returns a value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David Meredith</dc:creator>
  <cp:lastModifiedBy>David Meredith</cp:lastModifiedBy>
  <cp:revision>14</cp:revision>
  <dcterms:created xsi:type="dcterms:W3CDTF">2010-10-18T09:17:50Z</dcterms:created>
  <dcterms:modified xsi:type="dcterms:W3CDTF">2010-10-18T09:22:00Z</dcterms:modified>
</cp:coreProperties>
</file>