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A92A-8E89-D045-92E4-41FD84661257}" type="datetimeFigureOut">
              <a:rPr lang="en-US" smtClean="0"/>
              <a:pPr/>
              <a:t>10/18/10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6C3E2-3BA9-5840-A2CA-0262C3F6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@create.aau.dk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rt.moodle.aau.dk/course/view.php?id=3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9076"/>
            <a:ext cx="7772400" cy="7313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Art &amp;Technology, 3rd Semester</a:t>
            </a:r>
            <a:br>
              <a:rPr lang="en-US" dirty="0" smtClean="0"/>
            </a:br>
            <a:r>
              <a:rPr lang="en-US" dirty="0" smtClean="0"/>
              <a:t>Aalborg University</a:t>
            </a:r>
          </a:p>
          <a:p>
            <a:r>
              <a:rPr lang="en-US" dirty="0" smtClean="0"/>
              <a:t>Programming</a:t>
            </a:r>
          </a:p>
          <a:p>
            <a:r>
              <a:rPr lang="en-US" dirty="0" smtClean="0">
                <a:hlinkClick r:id="rId2"/>
              </a:rPr>
              <a:t>https://art.moodle.aau.dk/course/view.php?id=33</a:t>
            </a:r>
            <a:endParaRPr lang="en-US" dirty="0" smtClean="0"/>
          </a:p>
          <a:p>
            <a:r>
              <a:rPr lang="en-US" dirty="0" smtClean="0"/>
              <a:t>David Meredith </a:t>
            </a:r>
          </a:p>
          <a:p>
            <a:r>
              <a:rPr lang="en-US" dirty="0" smtClean="0">
                <a:hlinkClick r:id="rId3"/>
              </a:rPr>
              <a:t>dave@create.aau.dk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99860" y="56061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0" y="329076"/>
            <a:ext cx="2540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530"/>
          </a:xfrm>
        </p:spPr>
        <p:txBody>
          <a:bodyPr/>
          <a:lstStyle/>
          <a:p>
            <a:r>
              <a:rPr lang="en-US" i="1" dirty="0" smtClean="0"/>
              <a:t>for</a:t>
            </a:r>
            <a:r>
              <a:rPr lang="en-US" dirty="0" smtClean="0"/>
              <a:t> loop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8168"/>
            <a:ext cx="5511800" cy="306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077" y="4228868"/>
            <a:ext cx="4716723" cy="2179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592790"/>
            <a:ext cx="3512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++ means the same as </a:t>
            </a: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dirty="0" smtClean="0"/>
              <a:t> + 1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-- means the same as </a:t>
            </a: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dirty="0" smtClean="0"/>
              <a:t> – 1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 += 3 means the same as </a:t>
            </a: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dirty="0" smtClean="0"/>
              <a:t> + 3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 -= 1 means the same as </a:t>
            </a: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dirty="0" smtClean="0"/>
              <a:t> – 1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 *= 2 means the same as </a:t>
            </a: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dirty="0" smtClean="0"/>
              <a:t> * 2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 /= 2 means the same as </a:t>
            </a: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dirty="0" smtClean="0"/>
              <a:t> / 2</a:t>
            </a:r>
          </a:p>
          <a:p>
            <a:r>
              <a:rPr lang="en-US" dirty="0" smtClean="0"/>
              <a:t>and so 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i="1" dirty="0" smtClean="0"/>
              <a:t>for</a:t>
            </a:r>
            <a:r>
              <a:rPr lang="en-US" dirty="0" smtClean="0"/>
              <a:t> loop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600200"/>
            <a:ext cx="7454900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366" y="274638"/>
            <a:ext cx="2631434" cy="1143000"/>
          </a:xfrm>
        </p:spPr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74638"/>
            <a:ext cx="4267200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46" y="1417638"/>
            <a:ext cx="2908300" cy="382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3913188"/>
            <a:ext cx="416560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scope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813" y="1600200"/>
            <a:ext cx="2959100" cy="367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13" y="1600200"/>
            <a:ext cx="55753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8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Loops within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83511"/>
            <a:ext cx="8229600" cy="17577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Remember that draw() is executed once on every frame</a:t>
            </a:r>
          </a:p>
          <a:p>
            <a:r>
              <a:rPr lang="en-US" dirty="0" smtClean="0"/>
              <a:t>Here, </a:t>
            </a:r>
            <a:r>
              <a:rPr lang="en-US" i="1" dirty="0" smtClean="0"/>
              <a:t>each </a:t>
            </a:r>
            <a:r>
              <a:rPr lang="en-US" dirty="0" smtClean="0"/>
              <a:t>time draw() executes, an array of discs is drawn using two nested </a:t>
            </a:r>
            <a:r>
              <a:rPr lang="en-US" i="1" dirty="0" smtClean="0"/>
              <a:t>for </a:t>
            </a:r>
            <a:r>
              <a:rPr lang="en-US" dirty="0" smtClean="0"/>
              <a:t>loops</a:t>
            </a:r>
          </a:p>
          <a:p>
            <a:r>
              <a:rPr lang="en-US" dirty="0" smtClean="0"/>
              <a:t>The brightness of each disc increases the closer it is to the current mouse position, so the bright spot moves around with the mouse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986597"/>
            <a:ext cx="85471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6 of </a:t>
            </a:r>
            <a:r>
              <a:rPr lang="en-US" dirty="0" err="1" smtClean="0"/>
              <a:t>Shiffman</a:t>
            </a:r>
            <a:r>
              <a:rPr lang="en-US" dirty="0" smtClean="0"/>
              <a:t>, </a:t>
            </a:r>
            <a:r>
              <a:rPr lang="en-US" i="1" dirty="0" smtClean="0"/>
              <a:t>Learning Processing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Doing a similar thing over and over again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1417638"/>
            <a:ext cx="5092700" cy="529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4581450"/>
            <a:ext cx="397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if we wanted to draw 100 lines?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i="1" dirty="0" smtClean="0"/>
              <a:t>while</a:t>
            </a:r>
            <a:r>
              <a:rPr lang="en-US" dirty="0" smtClean="0"/>
              <a:t> loop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1600200"/>
            <a:ext cx="5664200" cy="441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08" y="4660831"/>
            <a:ext cx="4951807" cy="18699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while (</a:t>
            </a:r>
            <a:r>
              <a:rPr lang="en-US" i="1" dirty="0" smtClean="0"/>
              <a:t>condition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doStuff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doMoreStuff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100 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417638"/>
            <a:ext cx="5537200" cy="459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infinite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6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Variable </a:t>
            </a:r>
            <a:r>
              <a:rPr lang="en-US" i="1" dirty="0" err="1" smtClean="0"/>
              <a:t>i</a:t>
            </a:r>
            <a:r>
              <a:rPr lang="en-US" dirty="0" smtClean="0"/>
              <a:t> is never changed so remains 1</a:t>
            </a:r>
          </a:p>
          <a:p>
            <a:r>
              <a:rPr lang="en-US" dirty="0" smtClean="0"/>
              <a:t>So never gets to equal 10</a:t>
            </a:r>
          </a:p>
          <a:p>
            <a:r>
              <a:rPr lang="en-US" dirty="0" smtClean="0"/>
              <a:t>So line drawn repeatedly in the same place</a:t>
            </a:r>
          </a:p>
          <a:p>
            <a:r>
              <a:rPr lang="en-US" dirty="0" smtClean="0"/>
              <a:t>And ellipse is never drawn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1600200"/>
            <a:ext cx="54610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infinite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Now </a:t>
            </a:r>
            <a:r>
              <a:rPr lang="en-US" i="1" dirty="0" err="1" smtClean="0"/>
              <a:t>i</a:t>
            </a:r>
            <a:r>
              <a:rPr lang="en-US" dirty="0" smtClean="0"/>
              <a:t> is incremented on each </a:t>
            </a:r>
            <a:r>
              <a:rPr lang="en-US" i="1" dirty="0" smtClean="0"/>
              <a:t>iteration</a:t>
            </a:r>
            <a:r>
              <a:rPr lang="en-US" dirty="0" smtClean="0"/>
              <a:t> of the </a:t>
            </a:r>
            <a:r>
              <a:rPr lang="en-US" i="1" dirty="0" smtClean="0"/>
              <a:t>while</a:t>
            </a:r>
            <a:r>
              <a:rPr lang="en-US" dirty="0" smtClean="0"/>
              <a:t> loop</a:t>
            </a:r>
          </a:p>
          <a:p>
            <a:r>
              <a:rPr lang="en-US" dirty="0" smtClean="0"/>
              <a:t>So </a:t>
            </a:r>
            <a:r>
              <a:rPr lang="en-US" i="1" dirty="0" err="1" smtClean="0"/>
              <a:t>i</a:t>
            </a:r>
            <a:r>
              <a:rPr lang="en-US" dirty="0" smtClean="0"/>
              <a:t> eventually gets to 10, the condition becomes false and the loop terminates</a:t>
            </a:r>
          </a:p>
          <a:p>
            <a:r>
              <a:rPr lang="en-US" dirty="0" smtClean="0"/>
              <a:t>Then the ellipse can be drawn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00200"/>
            <a:ext cx="5638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constrain(value</a:t>
            </a:r>
            <a:r>
              <a:rPr lang="en-US" dirty="0" smtClean="0"/>
              <a:t>, min, max)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6089"/>
            <a:ext cx="8229600" cy="15900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constrain(val</a:t>
            </a:r>
            <a:r>
              <a:rPr lang="en-US" dirty="0" smtClean="0"/>
              <a:t>, min, max) function returns a value that is preferably </a:t>
            </a:r>
            <a:r>
              <a:rPr lang="en-US" dirty="0" err="1" smtClean="0"/>
              <a:t>val</a:t>
            </a:r>
            <a:r>
              <a:rPr lang="en-US" dirty="0" smtClean="0"/>
              <a:t>, but 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val</a:t>
            </a:r>
            <a:r>
              <a:rPr lang="en-US" dirty="0" smtClean="0"/>
              <a:t> is greater than max, constrain returns max and 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val</a:t>
            </a:r>
            <a:r>
              <a:rPr lang="en-US" dirty="0" smtClean="0"/>
              <a:t> is less than min, constrain returns min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83" y="1417638"/>
            <a:ext cx="5537200" cy="295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 while loop with </a:t>
            </a:r>
            <a:r>
              <a:rPr lang="en-US" smtClean="0"/>
              <a:t>several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289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variable </a:t>
            </a:r>
            <a:r>
              <a:rPr lang="en-US" i="1" dirty="0" err="1" smtClean="0"/>
              <a:t>i</a:t>
            </a:r>
            <a:r>
              <a:rPr lang="en-US" dirty="0" smtClean="0"/>
              <a:t> is used to control the position of each circle and is incremented on each iteration of the while loop</a:t>
            </a:r>
          </a:p>
          <a:p>
            <a:r>
              <a:rPr lang="en-US" dirty="0" smtClean="0"/>
              <a:t>The variable </a:t>
            </a:r>
            <a:r>
              <a:rPr lang="en-US" i="1" dirty="0" err="1" smtClean="0"/>
              <a:t>c</a:t>
            </a:r>
            <a:r>
              <a:rPr lang="en-US" dirty="0" smtClean="0"/>
              <a:t> is used to control the shade of the circle and this is increased by 20 on each iteration</a:t>
            </a:r>
          </a:p>
          <a:p>
            <a:r>
              <a:rPr lang="en-US" dirty="0" smtClean="0"/>
              <a:t>When </a:t>
            </a:r>
            <a:r>
              <a:rPr lang="en-US" i="1" dirty="0" err="1" smtClean="0"/>
              <a:t>c</a:t>
            </a:r>
            <a:r>
              <a:rPr lang="en-US" dirty="0" smtClean="0"/>
              <a:t> gets to be greater than 255, its value starts “going round the clock” again</a:t>
            </a:r>
          </a:p>
          <a:p>
            <a:r>
              <a:rPr lang="en-US" smtClean="0"/>
              <a:t>Remember </a:t>
            </a:r>
            <a:r>
              <a:rPr lang="en-US" smtClean="0"/>
              <a:t>that</a:t>
            </a:r>
            <a:br>
              <a:rPr lang="en-US" smtClean="0"/>
            </a:br>
            <a:r>
              <a:rPr lang="en-US" dirty="0" err="1" smtClean="0"/>
              <a:t>x</a:t>
            </a:r>
            <a:r>
              <a:rPr lang="en-US" dirty="0" smtClean="0"/>
              <a:t> % </a:t>
            </a:r>
            <a:r>
              <a:rPr lang="en-US" dirty="0" err="1" smtClean="0"/>
              <a:t>y</a:t>
            </a:r>
            <a:r>
              <a:rPr lang="en-US" dirty="0" smtClean="0"/>
              <a:t> gives the remainder after dividing </a:t>
            </a:r>
            <a:r>
              <a:rPr lang="en-US" dirty="0" err="1" smtClean="0"/>
              <a:t>x</a:t>
            </a:r>
            <a:r>
              <a:rPr lang="en-US" dirty="0" smtClean="0"/>
              <a:t> by </a:t>
            </a:r>
            <a:r>
              <a:rPr lang="en-US" dirty="0" err="1" smtClean="0"/>
              <a:t>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417638"/>
            <a:ext cx="5600700" cy="49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428</Words>
  <Application>Microsoft Macintosh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Loops</vt:lpstr>
      <vt:lpstr>Reading</vt:lpstr>
      <vt:lpstr>Doing a similar thing over and over again</vt:lpstr>
      <vt:lpstr>Using a while loop</vt:lpstr>
      <vt:lpstr>Drawing 100 lines</vt:lpstr>
      <vt:lpstr>Avoid infinite loops</vt:lpstr>
      <vt:lpstr>Avoiding infinite loops</vt:lpstr>
      <vt:lpstr>constrain(value, min, max)</vt:lpstr>
      <vt:lpstr>Using a while loop with several variables</vt:lpstr>
      <vt:lpstr>for loop</vt:lpstr>
      <vt:lpstr>Using a for loop</vt:lpstr>
      <vt:lpstr>Scope</vt:lpstr>
      <vt:lpstr>More on scope</vt:lpstr>
      <vt:lpstr>Loops within loops</vt:lpstr>
    </vt:vector>
  </TitlesOfParts>
  <Company>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Loops</dc:title>
  <dc:creator>David Meredith</dc:creator>
  <cp:lastModifiedBy>David Meredith</cp:lastModifiedBy>
  <cp:revision>32</cp:revision>
  <dcterms:created xsi:type="dcterms:W3CDTF">2010-10-18T09:08:26Z</dcterms:created>
  <dcterms:modified xsi:type="dcterms:W3CDTF">2010-10-18T09:14:07Z</dcterms:modified>
</cp:coreProperties>
</file>