
<file path=[Content_Types].xml><?xml version="1.0" encoding="utf-8"?>
<Types xmlns="http://schemas.openxmlformats.org/package/2006/content-types">
  <Override PartName="/ppt/slideLayouts/slideLayout4.xml" ContentType="application/vnd.openxmlformats-officedocument.presentationml.slideLayout+xml"/>
  <Default Extension="jpeg" ContentType="image/jpeg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s/slide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13" d="100"/>
          <a:sy n="113" d="100"/>
        </p:scale>
        <p:origin x="-7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D46EF-FB12-FD41-A4DC-C5AE7E82DAAB}" type="datetimeFigureOut">
              <a:rPr lang="en-US" smtClean="0"/>
              <a:pPr/>
              <a:t>2/9/11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B24E4-1235-7A41-8A39-3978C95AFF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D46EF-FB12-FD41-A4DC-C5AE7E82DAAB}" type="datetimeFigureOut">
              <a:rPr lang="en-US" smtClean="0"/>
              <a:pPr/>
              <a:t>2/9/11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B24E4-1235-7A41-8A39-3978C95AFF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D46EF-FB12-FD41-A4DC-C5AE7E82DAAB}" type="datetimeFigureOut">
              <a:rPr lang="en-US" smtClean="0"/>
              <a:pPr/>
              <a:t>2/9/11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B24E4-1235-7A41-8A39-3978C95AFF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D46EF-FB12-FD41-A4DC-C5AE7E82DAAB}" type="datetimeFigureOut">
              <a:rPr lang="en-US" smtClean="0"/>
              <a:pPr/>
              <a:t>2/9/11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B24E4-1235-7A41-8A39-3978C95AFF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D46EF-FB12-FD41-A4DC-C5AE7E82DAAB}" type="datetimeFigureOut">
              <a:rPr lang="en-US" smtClean="0"/>
              <a:pPr/>
              <a:t>2/9/11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B24E4-1235-7A41-8A39-3978C95AFF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D46EF-FB12-FD41-A4DC-C5AE7E82DAAB}" type="datetimeFigureOut">
              <a:rPr lang="en-US" smtClean="0"/>
              <a:pPr/>
              <a:t>2/9/11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B24E4-1235-7A41-8A39-3978C95AFF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D46EF-FB12-FD41-A4DC-C5AE7E82DAAB}" type="datetimeFigureOut">
              <a:rPr lang="en-US" smtClean="0"/>
              <a:pPr/>
              <a:t>2/9/11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B24E4-1235-7A41-8A39-3978C95AFF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D46EF-FB12-FD41-A4DC-C5AE7E82DAAB}" type="datetimeFigureOut">
              <a:rPr lang="en-US" smtClean="0"/>
              <a:pPr/>
              <a:t>2/9/11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B24E4-1235-7A41-8A39-3978C95AFF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D46EF-FB12-FD41-A4DC-C5AE7E82DAAB}" type="datetimeFigureOut">
              <a:rPr lang="en-US" smtClean="0"/>
              <a:pPr/>
              <a:t>2/9/11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B24E4-1235-7A41-8A39-3978C95AFF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D46EF-FB12-FD41-A4DC-C5AE7E82DAAB}" type="datetimeFigureOut">
              <a:rPr lang="en-US" smtClean="0"/>
              <a:pPr/>
              <a:t>2/9/11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B24E4-1235-7A41-8A39-3978C95AFF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D46EF-FB12-FD41-A4DC-C5AE7E82DAAB}" type="datetimeFigureOut">
              <a:rPr lang="en-US" smtClean="0"/>
              <a:pPr/>
              <a:t>2/9/11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B24E4-1235-7A41-8A39-3978C95AFF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D46EF-FB12-FD41-A4DC-C5AE7E82DAAB}" type="datetimeFigureOut">
              <a:rPr lang="en-US" smtClean="0"/>
              <a:pPr/>
              <a:t>2/9/11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8B24E4-1235-7A41-8A39-3978C95AFF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dave@create.aau.dk" TargetMode="Externa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processing.org/reference/libraries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19355"/>
            <a:ext cx="7772400" cy="1181095"/>
          </a:xfrm>
        </p:spPr>
        <p:txBody>
          <a:bodyPr>
            <a:normAutofit/>
          </a:bodyPr>
          <a:lstStyle/>
          <a:p>
            <a:r>
              <a:rPr lang="en-US" dirty="0" smtClean="0"/>
              <a:t>Libraries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David </a:t>
            </a:r>
            <a:r>
              <a:rPr lang="en-US" dirty="0" smtClean="0"/>
              <a:t>Meredith</a:t>
            </a:r>
          </a:p>
          <a:p>
            <a:r>
              <a:rPr lang="en-US" dirty="0" smtClean="0">
                <a:hlinkClick r:id="rId2"/>
              </a:rPr>
              <a:t>dave@</a:t>
            </a:r>
            <a:r>
              <a:rPr lang="en-US" dirty="0" smtClean="0">
                <a:hlinkClick r:id="rId2"/>
              </a:rPr>
              <a:t>create.aau.dk</a:t>
            </a:r>
            <a:endParaRPr lang="en-US" dirty="0" smtClean="0"/>
          </a:p>
          <a:p>
            <a:r>
              <a:rPr lang="en-US" dirty="0" smtClean="0"/>
              <a:t>Aalborg University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5470" y="612372"/>
            <a:ext cx="4044199" cy="180698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lecture is based on Chapter 12 of</a:t>
            </a:r>
          </a:p>
          <a:p>
            <a:pPr lvl="1">
              <a:buNone/>
            </a:pPr>
            <a:r>
              <a:rPr lang="en-US" dirty="0" err="1" smtClean="0"/>
              <a:t>Shiffman</a:t>
            </a:r>
            <a:r>
              <a:rPr lang="en-US" dirty="0" smtClean="0"/>
              <a:t>, D. (2008). </a:t>
            </a:r>
            <a:r>
              <a:rPr lang="en-US" i="1" dirty="0" smtClean="0"/>
              <a:t>Learning Processing</a:t>
            </a:r>
            <a:r>
              <a:rPr lang="en-US" dirty="0" smtClean="0"/>
              <a:t>. Morgan Kaufmann. ISBN: 978-0-12-373602-4.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Libraries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847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Most of the functions you’ve used (e.g., line(), background(), stroke()) are defined in the </a:t>
            </a:r>
            <a:r>
              <a:rPr lang="en-US" i="1" dirty="0" smtClean="0"/>
              <a:t>core Processing library</a:t>
            </a:r>
          </a:p>
          <a:p>
            <a:r>
              <a:rPr lang="en-US" dirty="0" smtClean="0"/>
              <a:t>A </a:t>
            </a:r>
            <a:r>
              <a:rPr lang="en-US" i="1" dirty="0" smtClean="0"/>
              <a:t>library</a:t>
            </a:r>
            <a:r>
              <a:rPr lang="en-US" dirty="0" smtClean="0"/>
              <a:t> is a collection of classes that provide pre-defined functions, variables, classes, etc.</a:t>
            </a:r>
          </a:p>
          <a:p>
            <a:r>
              <a:rPr lang="en-US" dirty="0" smtClean="0"/>
              <a:t>Usually, if you want to use a class or a function defined in a particular library, you have to </a:t>
            </a:r>
            <a:r>
              <a:rPr lang="en-US" i="1" dirty="0" smtClean="0"/>
              <a:t>import</a:t>
            </a:r>
            <a:r>
              <a:rPr lang="en-US" dirty="0" smtClean="0"/>
              <a:t> the library into your program:</a:t>
            </a:r>
          </a:p>
          <a:p>
            <a:pPr lvl="1">
              <a:buNone/>
            </a:pPr>
            <a:r>
              <a:rPr lang="en-US" dirty="0" smtClean="0"/>
              <a:t>import </a:t>
            </a:r>
            <a:r>
              <a:rPr lang="en-US" dirty="0" err="1" smtClean="0"/>
              <a:t>com.mycompany.mylibrary</a:t>
            </a:r>
            <a:r>
              <a:rPr lang="en-US" dirty="0" smtClean="0"/>
              <a:t>.*;</a:t>
            </a:r>
          </a:p>
          <a:p>
            <a:pPr lvl="1"/>
            <a:r>
              <a:rPr lang="en-US" dirty="0" smtClean="0"/>
              <a:t>This imports all the classes (“ .* ”) in the library called </a:t>
            </a:r>
            <a:r>
              <a:rPr lang="en-US" dirty="0" err="1" smtClean="0"/>
              <a:t>com.mycompany.mylibrary</a:t>
            </a:r>
            <a:endParaRPr lang="en-US" dirty="0" smtClean="0"/>
          </a:p>
          <a:p>
            <a:pPr lvl="1"/>
            <a:r>
              <a:rPr lang="en-US" dirty="0" smtClean="0"/>
              <a:t>Libraries are usually named using a “reverse URL”, so that the name gets more specific as you read from left to right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processing.core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Processing development environment is written in Java and is provided with a number of libraries</a:t>
            </a:r>
          </a:p>
          <a:p>
            <a:pPr lvl="1"/>
            <a:r>
              <a:rPr lang="en-US" dirty="0" smtClean="0"/>
              <a:t>The most important is a library called </a:t>
            </a:r>
            <a:r>
              <a:rPr lang="en-US" dirty="0" err="1" smtClean="0"/>
              <a:t>processing.core</a:t>
            </a:r>
            <a:r>
              <a:rPr lang="en-US" dirty="0" smtClean="0"/>
              <a:t>, which is stored in a  file called </a:t>
            </a:r>
            <a:r>
              <a:rPr lang="en-US" dirty="0" err="1" smtClean="0"/>
              <a:t>core.jar</a:t>
            </a:r>
            <a:endParaRPr lang="en-US" dirty="0" smtClean="0"/>
          </a:p>
          <a:p>
            <a:r>
              <a:rPr lang="en-US" dirty="0" smtClean="0"/>
              <a:t>Processing assumes that any processing program you make will use </a:t>
            </a:r>
            <a:r>
              <a:rPr lang="en-US" dirty="0" err="1" smtClean="0"/>
              <a:t>processing.core</a:t>
            </a:r>
            <a:endParaRPr lang="en-US" dirty="0" smtClean="0"/>
          </a:p>
          <a:p>
            <a:pPr lvl="1"/>
            <a:r>
              <a:rPr lang="en-US" dirty="0" smtClean="0"/>
              <a:t>So you don’t have to manually import it!</a:t>
            </a:r>
          </a:p>
          <a:p>
            <a:pPr lvl="2"/>
            <a:r>
              <a:rPr lang="en-US" dirty="0" smtClean="0"/>
              <a:t>If you did, you would have to write </a:t>
            </a:r>
            <a:br>
              <a:rPr lang="en-US" dirty="0" smtClean="0"/>
            </a:br>
            <a:r>
              <a:rPr lang="en-US" sz="1946" dirty="0" smtClean="0">
                <a:latin typeface="Consolas"/>
                <a:cs typeface="Consolas"/>
              </a:rPr>
              <a:t>import </a:t>
            </a:r>
            <a:r>
              <a:rPr lang="en-US" sz="1946" dirty="0" err="1" smtClean="0">
                <a:latin typeface="Consolas"/>
                <a:cs typeface="Consolas"/>
              </a:rPr>
              <a:t>processing.core</a:t>
            </a:r>
            <a:r>
              <a:rPr lang="en-US" sz="1946" dirty="0" smtClean="0">
                <a:latin typeface="Consolas"/>
                <a:cs typeface="Consolas"/>
              </a:rPr>
              <a:t>.*;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at the beginning of every sketch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219"/>
          </a:xfrm>
        </p:spPr>
        <p:txBody>
          <a:bodyPr/>
          <a:lstStyle/>
          <a:p>
            <a:r>
              <a:rPr lang="en-US" dirty="0" smtClean="0"/>
              <a:t>Built-in libraries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858"/>
            <a:ext cx="8229600" cy="5497286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Full list of libraries given at</a:t>
            </a:r>
            <a:br>
              <a:rPr lang="en-US" dirty="0" smtClean="0"/>
            </a:br>
            <a:r>
              <a:rPr lang="en-US" dirty="0" smtClean="0">
                <a:hlinkClick r:id="rId2"/>
              </a:rPr>
              <a:t>http://www.processing.org/reference/libraries</a:t>
            </a:r>
            <a:endParaRPr lang="en-US" dirty="0" smtClean="0"/>
          </a:p>
          <a:p>
            <a:r>
              <a:rPr lang="en-US" dirty="0" smtClean="0"/>
              <a:t>Built-in libraries include</a:t>
            </a:r>
          </a:p>
          <a:p>
            <a:pPr lvl="1"/>
            <a:r>
              <a:rPr lang="en-US" b="1" dirty="0" smtClean="0"/>
              <a:t>Video</a:t>
            </a:r>
            <a:r>
              <a:rPr lang="en-US" dirty="0" smtClean="0"/>
              <a:t> Interface to Apple's QuickTime for using a camera, playing movie files, and creating movies</a:t>
            </a:r>
            <a:endParaRPr lang="en-US" b="1" dirty="0" smtClean="0"/>
          </a:p>
          <a:p>
            <a:pPr lvl="1"/>
            <a:r>
              <a:rPr lang="en-US" b="1" dirty="0" smtClean="0"/>
              <a:t>Network </a:t>
            </a:r>
            <a:r>
              <a:rPr lang="en-US" dirty="0" smtClean="0"/>
              <a:t>Sending data over a network from one program to another, possibly running on different devices</a:t>
            </a:r>
          </a:p>
          <a:p>
            <a:pPr lvl="1"/>
            <a:r>
              <a:rPr lang="en-US" b="1" dirty="0" smtClean="0"/>
              <a:t>Serial </a:t>
            </a:r>
            <a:r>
              <a:rPr lang="en-US" dirty="0" smtClean="0"/>
              <a:t>Supports transfer of data between Processing and hardware via serial communication</a:t>
            </a:r>
          </a:p>
          <a:p>
            <a:pPr lvl="1"/>
            <a:r>
              <a:rPr lang="en-US" b="1" dirty="0" smtClean="0"/>
              <a:t>PDF Export</a:t>
            </a:r>
            <a:r>
              <a:rPr lang="en-US" dirty="0" smtClean="0"/>
              <a:t> For creating high-resolution PDF files</a:t>
            </a:r>
          </a:p>
          <a:p>
            <a:pPr lvl="1"/>
            <a:r>
              <a:rPr lang="en-US" b="1" dirty="0" smtClean="0"/>
              <a:t>OpenGL</a:t>
            </a:r>
            <a:r>
              <a:rPr lang="en-US" dirty="0" smtClean="0"/>
              <a:t> For rendering a sketch with graphics acceleration</a:t>
            </a:r>
          </a:p>
          <a:p>
            <a:pPr lvl="1"/>
            <a:r>
              <a:rPr lang="en-US" b="1" dirty="0" smtClean="0"/>
              <a:t>Minim</a:t>
            </a:r>
            <a:r>
              <a:rPr lang="en-US" dirty="0" smtClean="0"/>
              <a:t> Uses </a:t>
            </a:r>
            <a:r>
              <a:rPr lang="en-US" dirty="0" err="1" smtClean="0"/>
              <a:t>JavaSound</a:t>
            </a:r>
            <a:r>
              <a:rPr lang="en-US" dirty="0" smtClean="0"/>
              <a:t> API to provide an easy-to-use audio library that is also flexible enough for advanced users</a:t>
            </a:r>
          </a:p>
          <a:p>
            <a:pPr lvl="1"/>
            <a:r>
              <a:rPr lang="en-US" b="1" dirty="0" smtClean="0"/>
              <a:t>DXF Export</a:t>
            </a:r>
            <a:r>
              <a:rPr lang="en-US" dirty="0" smtClean="0"/>
              <a:t> For sending lines and triangles from P3D or OPENGL rendering modes to a DXF file</a:t>
            </a:r>
          </a:p>
          <a:p>
            <a:pPr lvl="1"/>
            <a:r>
              <a:rPr lang="en-US" b="1" dirty="0" err="1" smtClean="0"/>
              <a:t>Arduino</a:t>
            </a:r>
            <a:r>
              <a:rPr lang="en-US" b="1" dirty="0" smtClean="0"/>
              <a:t> </a:t>
            </a:r>
            <a:r>
              <a:rPr lang="en-US" dirty="0" smtClean="0"/>
              <a:t>Allows direct control of an </a:t>
            </a:r>
            <a:r>
              <a:rPr lang="en-US" dirty="0" err="1" smtClean="0"/>
              <a:t>Arduino</a:t>
            </a:r>
            <a:r>
              <a:rPr lang="en-US" dirty="0" smtClean="0"/>
              <a:t> board through Processing</a:t>
            </a:r>
          </a:p>
          <a:p>
            <a:pPr lvl="1"/>
            <a:r>
              <a:rPr lang="en-US" b="1" dirty="0" err="1" smtClean="0"/>
              <a:t>Netscape.JavaScript</a:t>
            </a:r>
            <a:r>
              <a:rPr lang="en-US" b="1" dirty="0" smtClean="0"/>
              <a:t> </a:t>
            </a:r>
            <a:r>
              <a:rPr lang="en-US" dirty="0" smtClean="0"/>
              <a:t>Methods for interfacing between </a:t>
            </a:r>
            <a:r>
              <a:rPr lang="en-US" dirty="0" err="1" smtClean="0"/>
              <a:t>Javascript</a:t>
            </a:r>
            <a:r>
              <a:rPr lang="en-US" dirty="0" smtClean="0"/>
              <a:t> and Processing Applets</a:t>
            </a:r>
          </a:p>
          <a:p>
            <a:pPr lvl="1"/>
            <a:r>
              <a:rPr lang="en-US" b="1" dirty="0" smtClean="0"/>
              <a:t>Candy SVG Import </a:t>
            </a:r>
            <a:r>
              <a:rPr lang="en-US" dirty="0" smtClean="0"/>
              <a:t>For loading scalable vector graphics (now part of </a:t>
            </a:r>
            <a:r>
              <a:rPr lang="en-US" dirty="0" err="1" smtClean="0"/>
              <a:t>processing.core</a:t>
            </a:r>
            <a:r>
              <a:rPr lang="en-US" dirty="0" smtClean="0"/>
              <a:t>)</a:t>
            </a:r>
          </a:p>
          <a:p>
            <a:pPr lvl="1"/>
            <a:r>
              <a:rPr lang="en-US" b="1" dirty="0" smtClean="0"/>
              <a:t>XML import</a:t>
            </a:r>
            <a:r>
              <a:rPr lang="en-US" dirty="0" smtClean="0"/>
              <a:t> For importing XML documents (now part of </a:t>
            </a:r>
            <a:r>
              <a:rPr lang="en-US" dirty="0" err="1" smtClean="0"/>
              <a:t>processing.core</a:t>
            </a:r>
            <a:r>
              <a:rPr lang="en-US" dirty="0" smtClean="0"/>
              <a:t>)</a:t>
            </a:r>
            <a:endParaRPr lang="en-US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a built-in library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24621"/>
            <a:ext cx="8229600" cy="290154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Include an import line at the top of your sketch:</a:t>
            </a:r>
          </a:p>
          <a:p>
            <a:pPr lvl="1">
              <a:buNone/>
            </a:pPr>
            <a:r>
              <a:rPr lang="en-US" dirty="0" smtClean="0"/>
              <a:t>import </a:t>
            </a:r>
            <a:r>
              <a:rPr lang="en-US" dirty="0" err="1" smtClean="0"/>
              <a:t>processing.video</a:t>
            </a:r>
            <a:r>
              <a:rPr lang="en-US" dirty="0" smtClean="0"/>
              <a:t>.*;</a:t>
            </a:r>
          </a:p>
          <a:p>
            <a:pPr lvl="1">
              <a:buNone/>
            </a:pPr>
            <a:r>
              <a:rPr lang="en-US" dirty="0" smtClean="0"/>
              <a:t>import </a:t>
            </a:r>
            <a:r>
              <a:rPr lang="en-US" dirty="0" err="1" smtClean="0"/>
              <a:t>processing.net</a:t>
            </a:r>
            <a:r>
              <a:rPr lang="en-US" dirty="0" smtClean="0"/>
              <a:t>.*;</a:t>
            </a:r>
          </a:p>
          <a:p>
            <a:r>
              <a:rPr lang="en-US" dirty="0" smtClean="0"/>
              <a:t>You can also do this by going to the Sketch menu and choosing “Import library”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5470" y="1417638"/>
            <a:ext cx="4044199" cy="180698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36612"/>
          </a:xfrm>
        </p:spPr>
        <p:txBody>
          <a:bodyPr/>
          <a:lstStyle/>
          <a:p>
            <a:r>
              <a:rPr lang="en-US" dirty="0" smtClean="0"/>
              <a:t>Installing a contributed library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32977"/>
            <a:ext cx="8229600" cy="2993186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Download and unzip the library. This will usually create a folder structure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Copy the unzipped folder to the “libraries” folder inside your Processing sketchbook folder</a:t>
            </a:r>
          </a:p>
          <a:p>
            <a:pPr lvl="1"/>
            <a:r>
              <a:rPr lang="en-US" dirty="0" smtClean="0"/>
              <a:t>Sketchbook location is given in the Preferences dialogue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Restart Processing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Check the library appears in the Sketch -&gt; Import library menu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5600" y="1111250"/>
            <a:ext cx="3345543" cy="2021727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Download and install the </a:t>
            </a:r>
            <a:r>
              <a:rPr lang="en-US" dirty="0" err="1" smtClean="0"/>
              <a:t>simpleML</a:t>
            </a:r>
            <a:r>
              <a:rPr lang="en-US" dirty="0" smtClean="0"/>
              <a:t> library which is available here:</a:t>
            </a:r>
          </a:p>
          <a:p>
            <a:pPr lvl="1"/>
            <a:r>
              <a:rPr lang="en-US" dirty="0" smtClean="0"/>
              <a:t>http://</a:t>
            </a:r>
            <a:r>
              <a:rPr lang="en-US" dirty="0" err="1" smtClean="0"/>
              <a:t>www.learningprocessing.com/tutorials/simpleml</a:t>
            </a:r>
            <a:r>
              <a:rPr lang="en-US" dirty="0" smtClean="0"/>
              <a:t>/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787</TotalTime>
  <Words>535</Words>
  <Application>Microsoft Macintosh PowerPoint</Application>
  <PresentationFormat>On-screen Show (4:3)</PresentationFormat>
  <Paragraphs>48</Paragraphs>
  <Slides>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Libraries</vt:lpstr>
      <vt:lpstr>Source</vt:lpstr>
      <vt:lpstr>Libraries</vt:lpstr>
      <vt:lpstr>processing.core</vt:lpstr>
      <vt:lpstr>Built-in libraries</vt:lpstr>
      <vt:lpstr>Using a built-in library</vt:lpstr>
      <vt:lpstr>Installing a contributed library</vt:lpstr>
      <vt:lpstr>Example</vt:lpstr>
    </vt:vector>
  </TitlesOfParts>
  <Company>IMI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Debugging</dc:title>
  <dc:creator>David Meredith</dc:creator>
  <cp:lastModifiedBy>David Meredith</cp:lastModifiedBy>
  <cp:revision>14</cp:revision>
  <dcterms:created xsi:type="dcterms:W3CDTF">2011-02-09T21:36:44Z</dcterms:created>
  <dcterms:modified xsi:type="dcterms:W3CDTF">2011-02-09T22:00:46Z</dcterms:modified>
</cp:coreProperties>
</file>