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202CE-2E23-9149-AD5D-753D1CDE17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107-8569-DB47-A88D-888997123414}" type="datetimeFigureOut">
              <a:rPr lang="en-US" smtClean="0"/>
              <a:pPr/>
              <a:t>3/14/11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5B23-029A-7342-A276-0D580A5AA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ave@create.aau.dk" TargetMode="Externa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</p:spPr>
        <p:txBody>
          <a:bodyPr/>
          <a:lstStyle/>
          <a:p>
            <a:pPr eaLnBrk="1" hangingPunct="1"/>
            <a:r>
              <a:rPr lang="en-GB" dirty="0" smtClean="0"/>
              <a:t>More on Creating </a:t>
            </a:r>
            <a:r>
              <a:rPr lang="en-GB" dirty="0"/>
              <a:t>GUIs in Java using Swing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419600"/>
            <a:ext cx="7921625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David Meredith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>
                <a:hlinkClick r:id="rId2"/>
              </a:rPr>
              <a:t>dave@create.aau.dk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Aalborg University</a:t>
            </a:r>
            <a:endParaRPr lang="en-GB" sz="2400" dirty="0"/>
          </a:p>
        </p:txBody>
      </p:sp>
      <p:pic>
        <p:nvPicPr>
          <p:cNvPr id="15364" name="Picture 4" descr="Conve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04813"/>
            <a:ext cx="2009775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74638"/>
            <a:ext cx="6275387" cy="1143000"/>
          </a:xfrm>
        </p:spPr>
        <p:txBody>
          <a:bodyPr/>
          <a:lstStyle/>
          <a:p>
            <a:pPr eaLnBrk="1" hangingPunct="1"/>
            <a:r>
              <a:rPr lang="en-GB"/>
              <a:t>Convert.java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/>
              <a:t>Convert class extends JFrame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/>
              <a:t>run() method in GUI runnable simply instantiates the Convert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/>
              <a:t>components stored as instance variables in the Convert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/>
              <a:t>GUI created and shown in the Convert constructor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/>
              <a:t>uses GroupLayout as the LayoutManager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/>
              <a:t>layout.linkSize(Components... ) method used to make sizes of text field, fahrenheit value label and button the same</a:t>
            </a:r>
          </a:p>
        </p:txBody>
      </p:sp>
      <p:pic>
        <p:nvPicPr>
          <p:cNvPr id="40964" name="Picture 4" descr="Conver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333375"/>
            <a:ext cx="2009775" cy="1652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313" y="274638"/>
            <a:ext cx="6059487" cy="1143000"/>
          </a:xfrm>
        </p:spPr>
        <p:txBody>
          <a:bodyPr/>
          <a:lstStyle/>
          <a:p>
            <a:pPr eaLnBrk="1" hangingPunct="1"/>
            <a:r>
              <a:rPr lang="en-GB"/>
              <a:t>Convert.java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797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When button clicked, emits an ActionEvent that will be responded to by any object that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implements the ActionListener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800"/>
              <a:t>has to implement the ActionPerformed 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is registered as a listener with the button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800"/>
              <a:t>using button.addActionListener(listenerObject)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When press enter in the text field, also generates an ActionEvent which will be responded to by an ActionEventListener that is registered with the text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using textField.addActionListener(listenerObject)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uses java.awt.Frame.setResizable(boolean resizable) to define window to be not resizable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See Convert.java</a:t>
            </a:r>
          </a:p>
        </p:txBody>
      </p:sp>
      <p:pic>
        <p:nvPicPr>
          <p:cNvPr id="41988" name="Picture 4" descr="Conve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2009775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274638"/>
            <a:ext cx="6923087" cy="777875"/>
          </a:xfrm>
        </p:spPr>
        <p:txBody>
          <a:bodyPr/>
          <a:lstStyle/>
          <a:p>
            <a:pPr eaLnBrk="1" hangingPunct="1"/>
            <a:r>
              <a:rPr lang="en-GB"/>
              <a:t>SquareSliders.java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268413"/>
            <a:ext cx="7056438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Again, run() method of GUI Runnable simply instantiates the SquareSliders class which extends JFrame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All GUI setup done in SquareSliders constructor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Components stored as instance variables in SquareSliders object so that they can be accessed by event handlers defined in inner Event Listener classes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Two ChangeListeners required – one for each slider, because effect of moving one slider is different from effect of moving the other one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implies different listeners must be registered with the different sliders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See SquareSliders.java</a:t>
            </a:r>
          </a:p>
        </p:txBody>
      </p:sp>
      <p:pic>
        <p:nvPicPr>
          <p:cNvPr id="43012" name="Picture 4" descr="SquareSlider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88913"/>
            <a:ext cx="1625600" cy="3960812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95738" y="274638"/>
            <a:ext cx="4691062" cy="2074862"/>
          </a:xfrm>
        </p:spPr>
        <p:txBody>
          <a:bodyPr/>
          <a:lstStyle/>
          <a:p>
            <a:pPr eaLnBrk="1" hangingPunct="1"/>
            <a:r>
              <a:rPr lang="en-GB"/>
              <a:t>Menus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2420938"/>
            <a:ext cx="8229600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Menus aren’t placed with the other components in the UI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either in the menu bar or popup menu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Menubar usually across the top of the main window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though in Mac OS X, it’s across the top of the screen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Popup menus are invisible until user makes a platform-specific mouse action (e.g., right-click)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MenuLookDemo has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a menu bar, menus, menu items, radio button menu items, checkbox menu items and separators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Menu item can have  image, text or both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Can also specify font and colour</a:t>
            </a:r>
          </a:p>
        </p:txBody>
      </p:sp>
      <p:pic>
        <p:nvPicPr>
          <p:cNvPr id="44036" name="Picture 4" descr="MenuLookDem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88913"/>
            <a:ext cx="3609975" cy="2185987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/>
              <a:t>Menu Component Hierarchy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/>
              <a:t>Menu items (JMenuItem) and menus (JMenu) are </a:t>
            </a:r>
            <a:r>
              <a:rPr lang="en-GB" sz="2800" i="1"/>
              <a:t>buttons</a:t>
            </a:r>
            <a:endParaRPr lang="en-GB" sz="2800"/>
          </a:p>
          <a:p>
            <a:pPr eaLnBrk="1" hangingPunct="1">
              <a:lnSpc>
                <a:spcPct val="90000"/>
              </a:lnSpc>
            </a:pPr>
            <a:r>
              <a:rPr lang="en-GB" sz="2800"/>
              <a:t>When a menu item is pressed, it brings up a popup menu (JPopupMenu) which contains the menu’s menu items</a:t>
            </a:r>
          </a:p>
        </p:txBody>
      </p:sp>
      <p:pic>
        <p:nvPicPr>
          <p:cNvPr id="45060" name="Picture 4" descr="MenuComponentHierarchy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969963"/>
            <a:ext cx="5284788" cy="2844800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Creating Menus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/>
              <a:t>See createMenuBar method in MenuLookDemo.java</a:t>
            </a:r>
          </a:p>
          <a:p>
            <a:pPr eaLnBrk="1" hangingPunct="1">
              <a:lnSpc>
                <a:spcPct val="90000"/>
              </a:lnSpc>
            </a:pPr>
            <a:r>
              <a:rPr lang="en-GB" sz="2800"/>
              <a:t>To set menu bar for a JFrame, use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/>
              <a:t>frame.setJMenuBar(menuBar)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/>
              <a:t>To add a JMenu to a JMenuBar, use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/>
              <a:t>menuBar.add(menu)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/>
              <a:t>To add a JMenuItem to a JMenu, use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/>
              <a:t>menu.add(menuItem)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/>
              <a:t>We’ll deal later with setAccelerator, setMnemonic and setAccessibleDescription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/>
              <a:t>Handling Events from Menu Items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/>
              <a:t>To detect when a user selects a </a:t>
            </a:r>
            <a:r>
              <a:rPr lang="en-GB" sz="2400" dirty="0" err="1"/>
              <a:t>JMenuItem</a:t>
            </a:r>
            <a:r>
              <a:rPr lang="en-GB" sz="2400" dirty="0"/>
              <a:t>, need to listen for action events (just as for a </a:t>
            </a:r>
            <a:r>
              <a:rPr lang="en-GB" sz="2400" dirty="0" err="1"/>
              <a:t>JButton</a:t>
            </a:r>
            <a:r>
              <a:rPr lang="en-GB" sz="2400" dirty="0"/>
              <a:t>), so register with an </a:t>
            </a:r>
            <a:r>
              <a:rPr lang="en-GB" sz="2400" dirty="0" err="1"/>
              <a:t>ActionListener</a:t>
            </a:r>
            <a:r>
              <a:rPr lang="en-GB" sz="2400" dirty="0"/>
              <a:t>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2000" dirty="0" err="1"/>
              <a:t>menuItem.addActionListener(this</a:t>
            </a:r>
            <a:r>
              <a:rPr lang="en-GB" sz="20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define an </a:t>
            </a:r>
            <a:r>
              <a:rPr lang="en-GB" sz="2000" dirty="0" err="1"/>
              <a:t>actionPerformed</a:t>
            </a:r>
            <a:r>
              <a:rPr lang="en-GB" sz="2000" dirty="0"/>
              <a:t> method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err="1"/>
              <a:t>JRadioButtonMenuItems</a:t>
            </a:r>
            <a:r>
              <a:rPr lang="en-GB" sz="2400" dirty="0"/>
              <a:t> emit either action events or item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have to register with an </a:t>
            </a:r>
            <a:r>
              <a:rPr lang="en-GB" sz="2000" dirty="0" err="1"/>
              <a:t>ActionListener</a:t>
            </a:r>
            <a:r>
              <a:rPr lang="en-GB" sz="2000" dirty="0"/>
              <a:t>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2000" dirty="0" err="1"/>
              <a:t>rbMenuItem.addActionListener(this</a:t>
            </a:r>
            <a:r>
              <a:rPr lang="en-GB" sz="20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add an </a:t>
            </a:r>
            <a:r>
              <a:rPr lang="en-GB" sz="2000" b="1" dirty="0" err="1"/>
              <a:t>actionPerformed</a:t>
            </a:r>
            <a:r>
              <a:rPr lang="en-GB" sz="2000" b="1" dirty="0"/>
              <a:t> </a:t>
            </a:r>
            <a:r>
              <a:rPr lang="en-GB" sz="2000" dirty="0"/>
              <a:t>method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err="1"/>
              <a:t>JCheckBoxMenuItems</a:t>
            </a:r>
            <a:r>
              <a:rPr lang="en-GB" sz="2400" dirty="0"/>
              <a:t> emit item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have to register with an </a:t>
            </a:r>
            <a:r>
              <a:rPr lang="en-GB" sz="2000" dirty="0" err="1"/>
              <a:t>ItemListener</a:t>
            </a:r>
            <a:r>
              <a:rPr lang="en-GB" sz="2000" dirty="0"/>
              <a:t>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2000" dirty="0" err="1"/>
              <a:t>cbMenuItem.addItemListener(this</a:t>
            </a:r>
            <a:r>
              <a:rPr lang="en-GB" sz="20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need to define an </a:t>
            </a:r>
            <a:r>
              <a:rPr lang="en-GB" sz="2000" b="1" dirty="0" err="1"/>
              <a:t>itemStateChanged</a:t>
            </a:r>
            <a:r>
              <a:rPr lang="en-GB" sz="2000" b="1" dirty="0"/>
              <a:t> </a:t>
            </a:r>
            <a:r>
              <a:rPr lang="en-GB" sz="2000" dirty="0"/>
              <a:t>method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/>
              <a:t>See </a:t>
            </a:r>
            <a:r>
              <a:rPr lang="en-GB" sz="2400" dirty="0" err="1"/>
              <a:t>MenuDemo.java</a:t>
            </a: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Enabling Keyboard Operation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/>
              <a:t>Menus can use </a:t>
            </a:r>
            <a:r>
              <a:rPr lang="en-GB" sz="2000" i="1"/>
              <a:t>mnemonics</a:t>
            </a:r>
            <a:r>
              <a:rPr lang="en-GB" sz="2000"/>
              <a:t> and </a:t>
            </a:r>
            <a:r>
              <a:rPr lang="en-GB" sz="2000" i="1"/>
              <a:t>accelerators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i="1"/>
              <a:t>Mnemonics</a:t>
            </a:r>
            <a:r>
              <a:rPr lang="en-GB" sz="1800"/>
              <a:t> are usually single letter abbreviations for a menu item (e.g., “A” for the “Save As” menu item in the File menu), 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600"/>
              <a:t>accessible only from within the menu hierarchy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i="1"/>
              <a:t>Accelerators</a:t>
            </a:r>
            <a:r>
              <a:rPr lang="en-GB" sz="1800"/>
              <a:t> are keyboard shortcuts that bypass the menu hierarchy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600"/>
              <a:t>allows access to menu item even if not visible (e.g., Ctrl-F for the Find dialog)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Specify mnemonic either in constructor: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1600"/>
              <a:t>menuItem = new JMenuItem(“Save As...”,KeyEvent.VK_A);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or using setMnemonic method: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1800"/>
              <a:t>menuItem.setMnemonic(KeyEvent.VK_A);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Specify accelerator using setAccelerator method: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1200"/>
              <a:t>menuItem.setAccelerator(KeyStroke.getKeyStroke(KeyEvent.VK_A, ActionEvent.ALT_MASK);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/>
              <a:t>KeyEvent constant is a constant corresponding to a particular key (just static variables in the KeyEvent class)</a:t>
            </a:r>
          </a:p>
          <a:p>
            <a:pPr eaLnBrk="1" hangingPunct="1">
              <a:lnSpc>
                <a:spcPct val="80000"/>
              </a:lnSpc>
            </a:pPr>
            <a:r>
              <a:rPr lang="en-GB" sz="2400"/>
              <a:t>Modifier key required for accelerator specified using a constant defined in ActionEvent class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682</Words>
  <Application>Microsoft Macintosh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More on Creating GUIs in Java using Swing</vt:lpstr>
      <vt:lpstr>Convert.java</vt:lpstr>
      <vt:lpstr>Convert.java</vt:lpstr>
      <vt:lpstr>SquareSliders.java</vt:lpstr>
      <vt:lpstr>Menus</vt:lpstr>
      <vt:lpstr>Menu Component Hierarchy</vt:lpstr>
      <vt:lpstr>Creating Menus</vt:lpstr>
      <vt:lpstr>Handling Events from Menu Items</vt:lpstr>
      <vt:lpstr>Enabling Keyboard Operation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on Creating GUIs in Java using Swing</dc:title>
  <dc:creator>David Meredith</dc:creator>
  <cp:lastModifiedBy>David Meredith</cp:lastModifiedBy>
  <cp:revision>2</cp:revision>
  <dcterms:created xsi:type="dcterms:W3CDTF">2011-03-14T11:10:45Z</dcterms:created>
  <dcterms:modified xsi:type="dcterms:W3CDTF">2011-03-14T13:07:45Z</dcterms:modified>
</cp:coreProperties>
</file>