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826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lNOJUyCE3Rf1R3tcH97D746rT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568" y="200"/>
      </p:cViewPr>
      <p:guideLst>
        <p:guide orient="horz" pos="162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Hi, I’m Tom Collins, I run the Music Computing and Psychology Lab, and am just moving to the Frost School of Music at University of Miami.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In the lab, we specialize in the automatic analysis and generation of music and sound, both symbolic and audio representations of music, and, beyond music, we investigate game audio and podcasting. We also develop a lot of web and VR interfaces for music, using the Web Audio API.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Today I’ll be presenting some research that I collaborated on with Ali Nikrang, Maarten Grachten, Martin Gasser, Hari Frostel, and Gerhard Widmer, on “Music visualisation and its short-term effects on appraisal skills”.</a:t>
            </a:r>
            <a:endParaRPr/>
          </a:p>
        </p:txBody>
      </p:sp>
      <p:sp>
        <p:nvSpPr>
          <p:cNvPr id="321" name="Google Shape;321;p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59: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a4728920b_0_9: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5a4728920b_0_9: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25a4728920b_0_9: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5a6b6f304f_0_28: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25a6b6f304f_0_2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22" name="Google Shape;422;g25a6b6f304f_0_28: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a6b6f304f_0_36: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5a6b6f304f_0_3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5a6b6f304f_0_3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5a6b6f304f_0_45: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25a6b6f304f_0_45: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g25a6b6f304f_0_45: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60: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5a6b6f304f_0_53: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5a6b6f304f_0_53: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50" name="Google Shape;450;g25a6b6f304f_0_53: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5a6b6f304f_0_59: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25a6b6f304f_0_59: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57" name="Google Shape;457;g25a6b6f304f_0_59: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5a6b6f304f_0_68: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25a6b6f304f_0_6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64" name="Google Shape;464;g25a6b6f304f_0_68: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5a6b6f304f_0_76: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25a6b6f304f_0_7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72" name="Google Shape;472;g25a6b6f304f_0_7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5a6b6f304f_0_88: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25a6b6f304f_0_8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79" name="Google Shape;479;g25a6b6f304f_0_88: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5a6b6f304f_0_94: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25a6b6f304f_0_94: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86" name="Google Shape;486;g25a6b6f304f_0_94: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5a6b6f304f_0_103: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5a6b6f304f_0_103: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493" name="Google Shape;493;g25a6b6f304f_0_103: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5a6b6f304f_0_118: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5a6b6f304f_0_11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507" name="Google Shape;507;g25a6b6f304f_0_118: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5a6b6f304f_0_128: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25a6b6f304f_0_12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a:solidFill>
                  <a:schemeClr val="dk1"/>
                </a:solidFill>
              </a:rPr>
              <a:t>(lines in plot having different gradients)</a:t>
            </a:r>
            <a:endParaRPr sz="600"/>
          </a:p>
        </p:txBody>
      </p:sp>
      <p:sp>
        <p:nvSpPr>
          <p:cNvPr id="514" name="Google Shape;514;g25a6b6f304f_0_128: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1: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61: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600"/>
          </a:p>
        </p:txBody>
      </p:sp>
      <p:sp>
        <p:nvSpPr>
          <p:cNvPr id="522" name="Google Shape;522;p61: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2: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62: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600"/>
          </a:p>
        </p:txBody>
      </p:sp>
      <p:sp>
        <p:nvSpPr>
          <p:cNvPr id="530" name="Google Shape;530;p62: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3: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63: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600"/>
          </a:p>
        </p:txBody>
      </p:sp>
      <p:sp>
        <p:nvSpPr>
          <p:cNvPr id="538" name="Google Shape;538;p63: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6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64: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65: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65: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552" name="Google Shape;552;p65: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8: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6: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6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560" name="Google Shape;560;p6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17: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344" name="Google Shape;344;p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5a4728920b_0_21: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5a4728920b_0_21: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600"/>
          </a:p>
        </p:txBody>
      </p:sp>
      <p:sp>
        <p:nvSpPr>
          <p:cNvPr id="352" name="Google Shape;352;g25a4728920b_0_21: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58: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500"/>
          </a:p>
        </p:txBody>
      </p:sp>
      <p:sp>
        <p:nvSpPr>
          <p:cNvPr id="375" name="Google Shape;375;p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5a6b6f304f_0_2:notes"/>
          <p:cNvSpPr>
            <a:spLocks noGrp="1" noRot="1" noChangeAspect="1"/>
          </p:cNvSpPr>
          <p:nvPr>
            <p:ph type="sldImg" idx="2"/>
          </p:nvPr>
        </p:nvSpPr>
        <p:spPr>
          <a:xfrm>
            <a:off x="2516188" y="857250"/>
            <a:ext cx="41116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25a6b6f304f_0_2: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25a6b6f304f_0_2: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atermark_Sub">
  <p:cSld name="Watermark_Sub">
    <p:spTree>
      <p:nvGrpSpPr>
        <p:cNvPr id="1" name="Shape 12"/>
        <p:cNvGrpSpPr/>
        <p:nvPr/>
      </p:nvGrpSpPr>
      <p:grpSpPr>
        <a:xfrm>
          <a:off x="0" y="0"/>
          <a:ext cx="0" cy="0"/>
          <a:chOff x="0" y="0"/>
          <a:chExt cx="0" cy="0"/>
        </a:xfrm>
      </p:grpSpPr>
      <p:sp>
        <p:nvSpPr>
          <p:cNvPr id="13" name="Google Shape;13;p20"/>
          <p:cNvSpPr txBox="1">
            <a:spLocks noGrp="1"/>
          </p:cNvSpPr>
          <p:nvPr>
            <p:ph type="title"/>
          </p:nvPr>
        </p:nvSpPr>
        <p:spPr>
          <a:xfrm>
            <a:off x="293355" y="1709081"/>
            <a:ext cx="8229600" cy="858044"/>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4900"/>
              <a:buFont typeface="Cambria"/>
              <a:buNone/>
              <a:defRPr sz="4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0"/>
          <p:cNvSpPr txBox="1">
            <a:spLocks noGrp="1"/>
          </p:cNvSpPr>
          <p:nvPr>
            <p:ph type="body" idx="1"/>
          </p:nvPr>
        </p:nvSpPr>
        <p:spPr>
          <a:xfrm>
            <a:off x="293077" y="2470263"/>
            <a:ext cx="4778117" cy="100938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600"/>
              </a:spcBef>
              <a:spcAft>
                <a:spcPts val="0"/>
              </a:spcAft>
              <a:buClr>
                <a:srgbClr val="25303B"/>
              </a:buClr>
              <a:buSzPts val="3000"/>
              <a:buNone/>
              <a:defRPr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5" name="Google Shape;15;p20"/>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6" name="Google Shape;16;p20"/>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1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go_Text Image">
  <p:cSld name="Logo_Text Image">
    <p:spTree>
      <p:nvGrpSpPr>
        <p:cNvPr id="1" name="Shape 72"/>
        <p:cNvGrpSpPr/>
        <p:nvPr/>
      </p:nvGrpSpPr>
      <p:grpSpPr>
        <a:xfrm>
          <a:off x="0" y="0"/>
          <a:ext cx="0" cy="0"/>
          <a:chOff x="0" y="0"/>
          <a:chExt cx="0" cy="0"/>
        </a:xfrm>
      </p:grpSpPr>
      <p:sp>
        <p:nvSpPr>
          <p:cNvPr id="73" name="Google Shape;73;p29"/>
          <p:cNvSpPr txBox="1">
            <a:spLocks noGrp="1"/>
          </p:cNvSpPr>
          <p:nvPr>
            <p:ph type="ctrTitle"/>
          </p:nvPr>
        </p:nvSpPr>
        <p:spPr>
          <a:xfrm>
            <a:off x="292937" y="596534"/>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ubTitle" idx="1"/>
          </p:nvPr>
        </p:nvSpPr>
        <p:spPr>
          <a:xfrm>
            <a:off x="292937" y="1175255"/>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75" name="Google Shape;75;p29"/>
          <p:cNvSpPr txBox="1">
            <a:spLocks noGrp="1"/>
          </p:cNvSpPr>
          <p:nvPr>
            <p:ph type="body" idx="2"/>
          </p:nvPr>
        </p:nvSpPr>
        <p:spPr>
          <a:xfrm>
            <a:off x="293077" y="1594342"/>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29"/>
          <p:cNvSpPr txBox="1">
            <a:spLocks noGrp="1"/>
          </p:cNvSpPr>
          <p:nvPr>
            <p:ph type="body" idx="3"/>
          </p:nvPr>
        </p:nvSpPr>
        <p:spPr>
          <a:xfrm>
            <a:off x="293077" y="1958411"/>
            <a:ext cx="4887120" cy="2601864"/>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9"/>
          <p:cNvSpPr>
            <a:spLocks noGrp="1"/>
          </p:cNvSpPr>
          <p:nvPr>
            <p:ph type="pic" idx="4"/>
          </p:nvPr>
        </p:nvSpPr>
        <p:spPr>
          <a:xfrm>
            <a:off x="5675202" y="1365395"/>
            <a:ext cx="3057841" cy="3194880"/>
          </a:xfrm>
          <a:prstGeom prst="rect">
            <a:avLst/>
          </a:prstGeom>
          <a:noFill/>
          <a:ln>
            <a:noFill/>
          </a:ln>
        </p:spPr>
      </p:sp>
      <p:cxnSp>
        <p:nvCxnSpPr>
          <p:cNvPr id="78" name="Google Shape;78;p29"/>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79" name="Google Shape;79;p29"/>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869">
          <p15:clr>
            <a:srgbClr val="FBAE40"/>
          </p15:clr>
        </p15:guide>
        <p15:guide id="2" pos="2880">
          <p15:clr>
            <a:srgbClr val="FBAE40"/>
          </p15:clr>
        </p15:guide>
        <p15:guide id="3" orient="horz" pos="3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_Text 2 col">
  <p:cSld name="Logo_Text 2 col">
    <p:spTree>
      <p:nvGrpSpPr>
        <p:cNvPr id="1" name="Shape 80"/>
        <p:cNvGrpSpPr/>
        <p:nvPr/>
      </p:nvGrpSpPr>
      <p:grpSpPr>
        <a:xfrm>
          <a:off x="0" y="0"/>
          <a:ext cx="0" cy="0"/>
          <a:chOff x="0" y="0"/>
          <a:chExt cx="0" cy="0"/>
        </a:xfrm>
      </p:grpSpPr>
      <p:sp>
        <p:nvSpPr>
          <p:cNvPr id="81" name="Google Shape;81;p30"/>
          <p:cNvSpPr txBox="1">
            <a:spLocks noGrp="1"/>
          </p:cNvSpPr>
          <p:nvPr>
            <p:ph type="ctrTitle"/>
          </p:nvPr>
        </p:nvSpPr>
        <p:spPr>
          <a:xfrm>
            <a:off x="305690" y="591396"/>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subTitle" idx="1"/>
          </p:nvPr>
        </p:nvSpPr>
        <p:spPr>
          <a:xfrm>
            <a:off x="305830" y="1170117"/>
            <a:ext cx="7775027"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83" name="Google Shape;83;p30"/>
          <p:cNvSpPr txBox="1">
            <a:spLocks noGrp="1"/>
          </p:cNvSpPr>
          <p:nvPr>
            <p:ph type="body" idx="2"/>
          </p:nvPr>
        </p:nvSpPr>
        <p:spPr>
          <a:xfrm>
            <a:off x="305971" y="1589204"/>
            <a:ext cx="7774886"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30"/>
          <p:cNvSpPr txBox="1">
            <a:spLocks noGrp="1"/>
          </p:cNvSpPr>
          <p:nvPr>
            <p:ph type="body" idx="3"/>
          </p:nvPr>
        </p:nvSpPr>
        <p:spPr>
          <a:xfrm>
            <a:off x="305831" y="1953273"/>
            <a:ext cx="3812488" cy="2601265"/>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30"/>
          <p:cNvSpPr txBox="1">
            <a:spLocks noGrp="1"/>
          </p:cNvSpPr>
          <p:nvPr>
            <p:ph type="body" idx="4"/>
          </p:nvPr>
        </p:nvSpPr>
        <p:spPr>
          <a:xfrm>
            <a:off x="4582510" y="1953273"/>
            <a:ext cx="3878317" cy="2601265"/>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86" name="Google Shape;86;p30"/>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87" name="Google Shape;87;p30"/>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_Image 3 col">
  <p:cSld name="Logo_Image 3 col">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chemeClr val="dk1"/>
              </a:buClr>
              <a:buSzPts val="2500"/>
              <a:buFont typeface="Calibri"/>
              <a:buNone/>
              <a:defRPr sz="2500" b="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a:spLocks noGrp="1"/>
          </p:cNvSpPr>
          <p:nvPr>
            <p:ph type="pic" idx="2"/>
          </p:nvPr>
        </p:nvSpPr>
        <p:spPr>
          <a:xfrm>
            <a:off x="316523" y="1037492"/>
            <a:ext cx="2649415" cy="2899528"/>
          </a:xfrm>
          <a:prstGeom prst="rect">
            <a:avLst/>
          </a:prstGeom>
          <a:noFill/>
          <a:ln>
            <a:noFill/>
          </a:ln>
        </p:spPr>
      </p:sp>
      <p:sp>
        <p:nvSpPr>
          <p:cNvPr id="91" name="Google Shape;91;p31"/>
          <p:cNvSpPr txBox="1">
            <a:spLocks noGrp="1"/>
          </p:cNvSpPr>
          <p:nvPr>
            <p:ph type="body" idx="1"/>
          </p:nvPr>
        </p:nvSpPr>
        <p:spPr>
          <a:xfrm>
            <a:off x="316523"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31"/>
          <p:cNvSpPr>
            <a:spLocks noGrp="1"/>
          </p:cNvSpPr>
          <p:nvPr>
            <p:ph type="pic" idx="3"/>
          </p:nvPr>
        </p:nvSpPr>
        <p:spPr>
          <a:xfrm>
            <a:off x="3247292" y="1037492"/>
            <a:ext cx="2649415" cy="2899528"/>
          </a:xfrm>
          <a:prstGeom prst="rect">
            <a:avLst/>
          </a:prstGeom>
          <a:noFill/>
          <a:ln>
            <a:noFill/>
          </a:ln>
        </p:spPr>
      </p:sp>
      <p:sp>
        <p:nvSpPr>
          <p:cNvPr id="93" name="Google Shape;93;p31"/>
          <p:cNvSpPr txBox="1">
            <a:spLocks noGrp="1"/>
          </p:cNvSpPr>
          <p:nvPr>
            <p:ph type="body" idx="4"/>
          </p:nvPr>
        </p:nvSpPr>
        <p:spPr>
          <a:xfrm>
            <a:off x="3247291"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31"/>
          <p:cNvSpPr>
            <a:spLocks noGrp="1"/>
          </p:cNvSpPr>
          <p:nvPr>
            <p:ph type="pic" idx="5"/>
          </p:nvPr>
        </p:nvSpPr>
        <p:spPr>
          <a:xfrm>
            <a:off x="6260123" y="1037492"/>
            <a:ext cx="2649415" cy="2899528"/>
          </a:xfrm>
          <a:prstGeom prst="rect">
            <a:avLst/>
          </a:prstGeom>
          <a:noFill/>
          <a:ln>
            <a:noFill/>
          </a:ln>
        </p:spPr>
      </p:sp>
      <p:sp>
        <p:nvSpPr>
          <p:cNvPr id="95" name="Google Shape;95;p31"/>
          <p:cNvSpPr txBox="1">
            <a:spLocks noGrp="1"/>
          </p:cNvSpPr>
          <p:nvPr>
            <p:ph type="body" idx="6"/>
          </p:nvPr>
        </p:nvSpPr>
        <p:spPr>
          <a:xfrm>
            <a:off x="6260122"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96" name="Google Shape;96;p31"/>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97" name="Google Shape;97;p31"/>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_Image 2 col">
  <p:cSld name="Logo_Image 2 col">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chemeClr val="dk1"/>
              </a:buClr>
              <a:buSzPts val="2500"/>
              <a:buFont typeface="Calibri"/>
              <a:buNone/>
              <a:defRPr sz="2500" b="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2"/>
          <p:cNvSpPr>
            <a:spLocks noGrp="1"/>
          </p:cNvSpPr>
          <p:nvPr>
            <p:ph type="pic" idx="2"/>
          </p:nvPr>
        </p:nvSpPr>
        <p:spPr>
          <a:xfrm>
            <a:off x="316523" y="1037492"/>
            <a:ext cx="4132385" cy="2899528"/>
          </a:xfrm>
          <a:prstGeom prst="rect">
            <a:avLst/>
          </a:prstGeom>
          <a:noFill/>
          <a:ln>
            <a:noFill/>
          </a:ln>
        </p:spPr>
      </p:sp>
      <p:sp>
        <p:nvSpPr>
          <p:cNvPr id="101" name="Google Shape;101;p32"/>
          <p:cNvSpPr txBox="1">
            <a:spLocks noGrp="1"/>
          </p:cNvSpPr>
          <p:nvPr>
            <p:ph type="body" idx="1"/>
          </p:nvPr>
        </p:nvSpPr>
        <p:spPr>
          <a:xfrm>
            <a:off x="316523" y="4060130"/>
            <a:ext cx="413238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 name="Google Shape;102;p32"/>
          <p:cNvSpPr>
            <a:spLocks noGrp="1"/>
          </p:cNvSpPr>
          <p:nvPr>
            <p:ph type="pic" idx="3"/>
          </p:nvPr>
        </p:nvSpPr>
        <p:spPr>
          <a:xfrm>
            <a:off x="4706814" y="1037492"/>
            <a:ext cx="4120659" cy="2899528"/>
          </a:xfrm>
          <a:prstGeom prst="rect">
            <a:avLst/>
          </a:prstGeom>
          <a:noFill/>
          <a:ln>
            <a:noFill/>
          </a:ln>
        </p:spPr>
      </p:sp>
      <p:sp>
        <p:nvSpPr>
          <p:cNvPr id="103" name="Google Shape;103;p32"/>
          <p:cNvSpPr txBox="1">
            <a:spLocks noGrp="1"/>
          </p:cNvSpPr>
          <p:nvPr>
            <p:ph type="body" idx="4"/>
          </p:nvPr>
        </p:nvSpPr>
        <p:spPr>
          <a:xfrm>
            <a:off x="4706814" y="4060130"/>
            <a:ext cx="4120659"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04" name="Google Shape;104;p32"/>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05" name="Google Shape;105;p32"/>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lain_Sub">
  <p:cSld name="Plain_Sub">
    <p:spTree>
      <p:nvGrpSpPr>
        <p:cNvPr id="1" name="Shape 106"/>
        <p:cNvGrpSpPr/>
        <p:nvPr/>
      </p:nvGrpSpPr>
      <p:grpSpPr>
        <a:xfrm>
          <a:off x="0" y="0"/>
          <a:ext cx="0" cy="0"/>
          <a:chOff x="0" y="0"/>
          <a:chExt cx="0" cy="0"/>
        </a:xfrm>
      </p:grpSpPr>
      <p:sp>
        <p:nvSpPr>
          <p:cNvPr id="107" name="Google Shape;107;p33"/>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3"/>
          <p:cNvSpPr txBox="1">
            <a:spLocks noGrp="1"/>
          </p:cNvSpPr>
          <p:nvPr>
            <p:ph type="title"/>
          </p:nvPr>
        </p:nvSpPr>
        <p:spPr>
          <a:xfrm>
            <a:off x="293355" y="1709081"/>
            <a:ext cx="8229600" cy="858044"/>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4900"/>
              <a:buFont typeface="Cambria"/>
              <a:buNone/>
              <a:defRPr sz="4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3"/>
          <p:cNvSpPr txBox="1">
            <a:spLocks noGrp="1"/>
          </p:cNvSpPr>
          <p:nvPr>
            <p:ph type="body" idx="1"/>
          </p:nvPr>
        </p:nvSpPr>
        <p:spPr>
          <a:xfrm>
            <a:off x="293077" y="2470263"/>
            <a:ext cx="4778117" cy="100938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600"/>
              </a:spcBef>
              <a:spcAft>
                <a:spcPts val="0"/>
              </a:spcAft>
              <a:buClr>
                <a:srgbClr val="25303B"/>
              </a:buClr>
              <a:buSzPts val="3000"/>
              <a:buNone/>
              <a:defRPr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10" name="Google Shape;110;p33"/>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11" name="Google Shape;111;p33"/>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lain_Full Text">
  <p:cSld name="Plain_Full Text">
    <p:spTree>
      <p:nvGrpSpPr>
        <p:cNvPr id="1" name="Shape 112"/>
        <p:cNvGrpSpPr/>
        <p:nvPr/>
      </p:nvGrpSpPr>
      <p:grpSpPr>
        <a:xfrm>
          <a:off x="0" y="0"/>
          <a:ext cx="0" cy="0"/>
          <a:chOff x="0" y="0"/>
          <a:chExt cx="0" cy="0"/>
        </a:xfrm>
      </p:grpSpPr>
      <p:sp>
        <p:nvSpPr>
          <p:cNvPr id="113" name="Google Shape;113;p34"/>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4"/>
          <p:cNvSpPr txBox="1">
            <a:spLocks noGrp="1"/>
          </p:cNvSpPr>
          <p:nvPr>
            <p:ph type="ctrTitle"/>
          </p:nvPr>
        </p:nvSpPr>
        <p:spPr>
          <a:xfrm>
            <a:off x="293077" y="603713"/>
            <a:ext cx="8223738"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4"/>
          <p:cNvSpPr txBox="1">
            <a:spLocks noGrp="1"/>
          </p:cNvSpPr>
          <p:nvPr>
            <p:ph type="subTitle" idx="1"/>
          </p:nvPr>
        </p:nvSpPr>
        <p:spPr>
          <a:xfrm>
            <a:off x="293077" y="1182434"/>
            <a:ext cx="8223738"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116" name="Google Shape;116;p34"/>
          <p:cNvSpPr txBox="1">
            <a:spLocks noGrp="1"/>
          </p:cNvSpPr>
          <p:nvPr>
            <p:ph type="body" idx="2"/>
          </p:nvPr>
        </p:nvSpPr>
        <p:spPr>
          <a:xfrm>
            <a:off x="293217" y="1601521"/>
            <a:ext cx="8223598"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34"/>
          <p:cNvSpPr txBox="1">
            <a:spLocks noGrp="1"/>
          </p:cNvSpPr>
          <p:nvPr>
            <p:ph type="body" idx="3"/>
          </p:nvPr>
        </p:nvSpPr>
        <p:spPr>
          <a:xfrm>
            <a:off x="293217" y="1965590"/>
            <a:ext cx="8223598" cy="2588948"/>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18" name="Google Shape;118;p34"/>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19" name="Google Shape;119;p34"/>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lain_Text Image">
  <p:cSld name="Plain_Text Image">
    <p:spTree>
      <p:nvGrpSpPr>
        <p:cNvPr id="1" name="Shape 120"/>
        <p:cNvGrpSpPr/>
        <p:nvPr/>
      </p:nvGrpSpPr>
      <p:grpSpPr>
        <a:xfrm>
          <a:off x="0" y="0"/>
          <a:ext cx="0" cy="0"/>
          <a:chOff x="0" y="0"/>
          <a:chExt cx="0" cy="0"/>
        </a:xfrm>
      </p:grpSpPr>
      <p:sp>
        <p:nvSpPr>
          <p:cNvPr id="121" name="Google Shape;121;p35"/>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ctrTitle"/>
          </p:nvPr>
        </p:nvSpPr>
        <p:spPr>
          <a:xfrm>
            <a:off x="293077" y="603713"/>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5"/>
          <p:cNvSpPr txBox="1">
            <a:spLocks noGrp="1"/>
          </p:cNvSpPr>
          <p:nvPr>
            <p:ph type="subTitle" idx="1"/>
          </p:nvPr>
        </p:nvSpPr>
        <p:spPr>
          <a:xfrm>
            <a:off x="293077" y="1182434"/>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124" name="Google Shape;124;p35"/>
          <p:cNvSpPr txBox="1">
            <a:spLocks noGrp="1"/>
          </p:cNvSpPr>
          <p:nvPr>
            <p:ph type="body" idx="2"/>
          </p:nvPr>
        </p:nvSpPr>
        <p:spPr>
          <a:xfrm>
            <a:off x="293217" y="1601521"/>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35"/>
          <p:cNvSpPr txBox="1">
            <a:spLocks noGrp="1"/>
          </p:cNvSpPr>
          <p:nvPr>
            <p:ph type="body" idx="3"/>
          </p:nvPr>
        </p:nvSpPr>
        <p:spPr>
          <a:xfrm>
            <a:off x="293217" y="1965590"/>
            <a:ext cx="4887120" cy="2588948"/>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6" name="Google Shape;126;p35"/>
          <p:cNvSpPr>
            <a:spLocks noGrp="1"/>
          </p:cNvSpPr>
          <p:nvPr>
            <p:ph type="pic" idx="4"/>
          </p:nvPr>
        </p:nvSpPr>
        <p:spPr>
          <a:xfrm>
            <a:off x="5675202" y="603387"/>
            <a:ext cx="3057841" cy="3951151"/>
          </a:xfrm>
          <a:prstGeom prst="rect">
            <a:avLst/>
          </a:prstGeom>
          <a:noFill/>
          <a:ln>
            <a:noFill/>
          </a:ln>
        </p:spPr>
      </p:sp>
      <p:cxnSp>
        <p:nvCxnSpPr>
          <p:cNvPr id="127" name="Google Shape;127;p35"/>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28" name="Google Shape;128;p35"/>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ain_Text 2 col">
  <p:cSld name="Plain_Text 2 col">
    <p:spTree>
      <p:nvGrpSpPr>
        <p:cNvPr id="1" name="Shape 129"/>
        <p:cNvGrpSpPr/>
        <p:nvPr/>
      </p:nvGrpSpPr>
      <p:grpSpPr>
        <a:xfrm>
          <a:off x="0" y="0"/>
          <a:ext cx="0" cy="0"/>
          <a:chOff x="0" y="0"/>
          <a:chExt cx="0" cy="0"/>
        </a:xfrm>
      </p:grpSpPr>
      <p:sp>
        <p:nvSpPr>
          <p:cNvPr id="130" name="Google Shape;130;p36"/>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6"/>
          <p:cNvSpPr txBox="1">
            <a:spLocks noGrp="1"/>
          </p:cNvSpPr>
          <p:nvPr>
            <p:ph type="ctrTitle"/>
          </p:nvPr>
        </p:nvSpPr>
        <p:spPr>
          <a:xfrm>
            <a:off x="293078" y="591396"/>
            <a:ext cx="7775026"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6"/>
          <p:cNvSpPr txBox="1">
            <a:spLocks noGrp="1"/>
          </p:cNvSpPr>
          <p:nvPr>
            <p:ph type="subTitle" idx="1"/>
          </p:nvPr>
        </p:nvSpPr>
        <p:spPr>
          <a:xfrm>
            <a:off x="293077" y="1170117"/>
            <a:ext cx="7775027"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133" name="Google Shape;133;p36"/>
          <p:cNvSpPr txBox="1">
            <a:spLocks noGrp="1"/>
          </p:cNvSpPr>
          <p:nvPr>
            <p:ph type="body" idx="2"/>
          </p:nvPr>
        </p:nvSpPr>
        <p:spPr>
          <a:xfrm>
            <a:off x="293218" y="1589204"/>
            <a:ext cx="7774886"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36"/>
          <p:cNvSpPr txBox="1">
            <a:spLocks noGrp="1"/>
          </p:cNvSpPr>
          <p:nvPr>
            <p:ph type="body" idx="3"/>
          </p:nvPr>
        </p:nvSpPr>
        <p:spPr>
          <a:xfrm>
            <a:off x="293219" y="1953273"/>
            <a:ext cx="3812488" cy="2601265"/>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36"/>
          <p:cNvSpPr txBox="1">
            <a:spLocks noGrp="1"/>
          </p:cNvSpPr>
          <p:nvPr>
            <p:ph type="body" idx="4"/>
          </p:nvPr>
        </p:nvSpPr>
        <p:spPr>
          <a:xfrm>
            <a:off x="4189788" y="1953273"/>
            <a:ext cx="3878317" cy="2601265"/>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36" name="Google Shape;136;p36"/>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37" name="Google Shape;137;p36"/>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lain_Image 3 col">
  <p:cSld name="Plain_Image 3 col">
    <p:spTree>
      <p:nvGrpSpPr>
        <p:cNvPr id="1" name="Shape 138"/>
        <p:cNvGrpSpPr/>
        <p:nvPr/>
      </p:nvGrpSpPr>
      <p:grpSpPr>
        <a:xfrm>
          <a:off x="0" y="0"/>
          <a:ext cx="0" cy="0"/>
          <a:chOff x="0" y="0"/>
          <a:chExt cx="0" cy="0"/>
        </a:xfrm>
      </p:grpSpPr>
      <p:sp>
        <p:nvSpPr>
          <p:cNvPr id="139" name="Google Shape;139;p37"/>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7"/>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chemeClr val="dk1"/>
              </a:buClr>
              <a:buSzPts val="2500"/>
              <a:buFont typeface="Calibri"/>
              <a:buNone/>
              <a:defRPr sz="2500" b="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7"/>
          <p:cNvSpPr>
            <a:spLocks noGrp="1"/>
          </p:cNvSpPr>
          <p:nvPr>
            <p:ph type="pic" idx="2"/>
          </p:nvPr>
        </p:nvSpPr>
        <p:spPr>
          <a:xfrm>
            <a:off x="316523" y="978877"/>
            <a:ext cx="2649415" cy="2958143"/>
          </a:xfrm>
          <a:prstGeom prst="rect">
            <a:avLst/>
          </a:prstGeom>
          <a:noFill/>
          <a:ln>
            <a:noFill/>
          </a:ln>
        </p:spPr>
      </p:sp>
      <p:sp>
        <p:nvSpPr>
          <p:cNvPr id="142" name="Google Shape;142;p37"/>
          <p:cNvSpPr txBox="1">
            <a:spLocks noGrp="1"/>
          </p:cNvSpPr>
          <p:nvPr>
            <p:ph type="body" idx="1"/>
          </p:nvPr>
        </p:nvSpPr>
        <p:spPr>
          <a:xfrm>
            <a:off x="316523"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3" name="Google Shape;143;p37"/>
          <p:cNvSpPr>
            <a:spLocks noGrp="1"/>
          </p:cNvSpPr>
          <p:nvPr>
            <p:ph type="pic" idx="3"/>
          </p:nvPr>
        </p:nvSpPr>
        <p:spPr>
          <a:xfrm>
            <a:off x="3247292" y="978877"/>
            <a:ext cx="2649415" cy="2958143"/>
          </a:xfrm>
          <a:prstGeom prst="rect">
            <a:avLst/>
          </a:prstGeom>
          <a:noFill/>
          <a:ln>
            <a:noFill/>
          </a:ln>
        </p:spPr>
      </p:sp>
      <p:sp>
        <p:nvSpPr>
          <p:cNvPr id="144" name="Google Shape;144;p37"/>
          <p:cNvSpPr txBox="1">
            <a:spLocks noGrp="1"/>
          </p:cNvSpPr>
          <p:nvPr>
            <p:ph type="body" idx="4"/>
          </p:nvPr>
        </p:nvSpPr>
        <p:spPr>
          <a:xfrm>
            <a:off x="3247291"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37"/>
          <p:cNvSpPr>
            <a:spLocks noGrp="1"/>
          </p:cNvSpPr>
          <p:nvPr>
            <p:ph type="pic" idx="5"/>
          </p:nvPr>
        </p:nvSpPr>
        <p:spPr>
          <a:xfrm>
            <a:off x="6260123" y="978877"/>
            <a:ext cx="2649415" cy="2958143"/>
          </a:xfrm>
          <a:prstGeom prst="rect">
            <a:avLst/>
          </a:prstGeom>
          <a:noFill/>
          <a:ln>
            <a:noFill/>
          </a:ln>
        </p:spPr>
      </p:sp>
      <p:sp>
        <p:nvSpPr>
          <p:cNvPr id="146" name="Google Shape;146;p37"/>
          <p:cNvSpPr txBox="1">
            <a:spLocks noGrp="1"/>
          </p:cNvSpPr>
          <p:nvPr>
            <p:ph type="body" idx="6"/>
          </p:nvPr>
        </p:nvSpPr>
        <p:spPr>
          <a:xfrm>
            <a:off x="6260122"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47" name="Google Shape;147;p37"/>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48" name="Google Shape;148;p37"/>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lain_Image 2 col">
  <p:cSld name="Plain_Image 2 col">
    <p:spTree>
      <p:nvGrpSpPr>
        <p:cNvPr id="1" name="Shape 149"/>
        <p:cNvGrpSpPr/>
        <p:nvPr/>
      </p:nvGrpSpPr>
      <p:grpSpPr>
        <a:xfrm>
          <a:off x="0" y="0"/>
          <a:ext cx="0" cy="0"/>
          <a:chOff x="0" y="0"/>
          <a:chExt cx="0" cy="0"/>
        </a:xfrm>
      </p:grpSpPr>
      <p:sp>
        <p:nvSpPr>
          <p:cNvPr id="150" name="Google Shape;150;p38"/>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8"/>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chemeClr val="dk1"/>
              </a:buClr>
              <a:buSzPts val="2500"/>
              <a:buFont typeface="Calibri"/>
              <a:buNone/>
              <a:defRPr sz="2500" b="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8"/>
          <p:cNvSpPr>
            <a:spLocks noGrp="1"/>
          </p:cNvSpPr>
          <p:nvPr>
            <p:ph type="pic" idx="2"/>
          </p:nvPr>
        </p:nvSpPr>
        <p:spPr>
          <a:xfrm>
            <a:off x="316523" y="1037492"/>
            <a:ext cx="4132385" cy="2899528"/>
          </a:xfrm>
          <a:prstGeom prst="rect">
            <a:avLst/>
          </a:prstGeom>
          <a:noFill/>
          <a:ln>
            <a:noFill/>
          </a:ln>
        </p:spPr>
      </p:sp>
      <p:sp>
        <p:nvSpPr>
          <p:cNvPr id="153" name="Google Shape;153;p38"/>
          <p:cNvSpPr txBox="1">
            <a:spLocks noGrp="1"/>
          </p:cNvSpPr>
          <p:nvPr>
            <p:ph type="body" idx="1"/>
          </p:nvPr>
        </p:nvSpPr>
        <p:spPr>
          <a:xfrm>
            <a:off x="316523" y="4060130"/>
            <a:ext cx="413238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38"/>
          <p:cNvSpPr>
            <a:spLocks noGrp="1"/>
          </p:cNvSpPr>
          <p:nvPr>
            <p:ph type="pic" idx="3"/>
          </p:nvPr>
        </p:nvSpPr>
        <p:spPr>
          <a:xfrm>
            <a:off x="4706814" y="1037492"/>
            <a:ext cx="4120659" cy="2899528"/>
          </a:xfrm>
          <a:prstGeom prst="rect">
            <a:avLst/>
          </a:prstGeom>
          <a:noFill/>
          <a:ln>
            <a:noFill/>
          </a:ln>
        </p:spPr>
      </p:sp>
      <p:sp>
        <p:nvSpPr>
          <p:cNvPr id="155" name="Google Shape;155;p38"/>
          <p:cNvSpPr txBox="1">
            <a:spLocks noGrp="1"/>
          </p:cNvSpPr>
          <p:nvPr>
            <p:ph type="body" idx="4"/>
          </p:nvPr>
        </p:nvSpPr>
        <p:spPr>
          <a:xfrm>
            <a:off x="4706814" y="4060130"/>
            <a:ext cx="4120659"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56" name="Google Shape;156;p38"/>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57" name="Google Shape;157;p38"/>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atermark_Full Text">
  <p:cSld name="Watermark_Full Text">
    <p:spTree>
      <p:nvGrpSpPr>
        <p:cNvPr id="1" name="Shape 17"/>
        <p:cNvGrpSpPr/>
        <p:nvPr/>
      </p:nvGrpSpPr>
      <p:grpSpPr>
        <a:xfrm>
          <a:off x="0" y="0"/>
          <a:ext cx="0" cy="0"/>
          <a:chOff x="0" y="0"/>
          <a:chExt cx="0" cy="0"/>
        </a:xfrm>
      </p:grpSpPr>
      <p:sp>
        <p:nvSpPr>
          <p:cNvPr id="18" name="Google Shape;18;p21"/>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293077" y="1172446"/>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0" name="Google Shape;20;p21"/>
          <p:cNvSpPr txBox="1">
            <a:spLocks noGrp="1"/>
          </p:cNvSpPr>
          <p:nvPr>
            <p:ph type="body" idx="2"/>
          </p:nvPr>
        </p:nvSpPr>
        <p:spPr>
          <a:xfrm>
            <a:off x="293217" y="1591533"/>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21"/>
          <p:cNvSpPr txBox="1">
            <a:spLocks noGrp="1"/>
          </p:cNvSpPr>
          <p:nvPr>
            <p:ph type="body" idx="3"/>
          </p:nvPr>
        </p:nvSpPr>
        <p:spPr>
          <a:xfrm>
            <a:off x="293217" y="1955601"/>
            <a:ext cx="8223598" cy="2598937"/>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2" name="Google Shape;22;p21"/>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23" name="Google Shape;23;p21"/>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lain_Full slide Image">
  <p:cSld name="Plain_Full slide Image">
    <p:spTree>
      <p:nvGrpSpPr>
        <p:cNvPr id="1" name="Shape 158"/>
        <p:cNvGrpSpPr/>
        <p:nvPr/>
      </p:nvGrpSpPr>
      <p:grpSpPr>
        <a:xfrm>
          <a:off x="0" y="0"/>
          <a:ext cx="0" cy="0"/>
          <a:chOff x="0" y="0"/>
          <a:chExt cx="0" cy="0"/>
        </a:xfrm>
      </p:grpSpPr>
      <p:sp>
        <p:nvSpPr>
          <p:cNvPr id="159" name="Google Shape;159;p39"/>
          <p:cNvSpPr>
            <a:spLocks noGrp="1"/>
          </p:cNvSpPr>
          <p:nvPr>
            <p:ph type="pic" idx="2"/>
          </p:nvPr>
        </p:nvSpPr>
        <p:spPr>
          <a:xfrm>
            <a:off x="0" y="1"/>
            <a:ext cx="9144000" cy="5148263"/>
          </a:xfrm>
          <a:prstGeom prst="rect">
            <a:avLst/>
          </a:prstGeom>
          <a:noFill/>
          <a:ln>
            <a:noFill/>
          </a:ln>
        </p:spPr>
      </p:sp>
      <p:cxnSp>
        <p:nvCxnSpPr>
          <p:cNvPr id="160" name="Google Shape;160;p39"/>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161" name="Google Shape;161;p39"/>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rcoal Watermark_Sub">
  <p:cSld name="Charcoal Watermark_Sub">
    <p:spTree>
      <p:nvGrpSpPr>
        <p:cNvPr id="1" name="Shape 162"/>
        <p:cNvGrpSpPr/>
        <p:nvPr/>
      </p:nvGrpSpPr>
      <p:grpSpPr>
        <a:xfrm>
          <a:off x="0" y="0"/>
          <a:ext cx="0" cy="0"/>
          <a:chOff x="0" y="0"/>
          <a:chExt cx="0" cy="0"/>
        </a:xfrm>
      </p:grpSpPr>
      <p:sp>
        <p:nvSpPr>
          <p:cNvPr id="163" name="Google Shape;163;p40"/>
          <p:cNvSpPr txBox="1">
            <a:spLocks noGrp="1"/>
          </p:cNvSpPr>
          <p:nvPr>
            <p:ph type="title"/>
          </p:nvPr>
        </p:nvSpPr>
        <p:spPr>
          <a:xfrm>
            <a:off x="293355" y="1709081"/>
            <a:ext cx="8229600" cy="858044"/>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lt1"/>
              </a:buClr>
              <a:buSzPts val="4900"/>
              <a:buFont typeface="Cambria"/>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0"/>
          <p:cNvSpPr txBox="1">
            <a:spLocks noGrp="1"/>
          </p:cNvSpPr>
          <p:nvPr>
            <p:ph type="body" idx="1"/>
          </p:nvPr>
        </p:nvSpPr>
        <p:spPr>
          <a:xfrm>
            <a:off x="293077" y="2470263"/>
            <a:ext cx="4778117" cy="100938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600"/>
              </a:spcBef>
              <a:spcAft>
                <a:spcPts val="0"/>
              </a:spcAft>
              <a:buClr>
                <a:srgbClr val="FFFFFF"/>
              </a:buClr>
              <a:buSzPts val="3000"/>
              <a:buNone/>
              <a:defRPr cap="none">
                <a:solidFill>
                  <a:srgbClr val="FFFFFF"/>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65" name="Google Shape;165;p40"/>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166" name="Google Shape;166;p40"/>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rcoal Watermark_Full Text">
  <p:cSld name="Charcoal Watermark_Full Text">
    <p:spTree>
      <p:nvGrpSpPr>
        <p:cNvPr id="1" name="Shape 167"/>
        <p:cNvGrpSpPr/>
        <p:nvPr/>
      </p:nvGrpSpPr>
      <p:grpSpPr>
        <a:xfrm>
          <a:off x="0" y="0"/>
          <a:ext cx="0" cy="0"/>
          <a:chOff x="0" y="0"/>
          <a:chExt cx="0" cy="0"/>
        </a:xfrm>
      </p:grpSpPr>
      <p:sp>
        <p:nvSpPr>
          <p:cNvPr id="168" name="Google Shape;168;p41"/>
          <p:cNvSpPr txBox="1">
            <a:spLocks noGrp="1"/>
          </p:cNvSpPr>
          <p:nvPr>
            <p:ph type="ctrTitle"/>
          </p:nvPr>
        </p:nvSpPr>
        <p:spPr>
          <a:xfrm>
            <a:off x="293077" y="591997"/>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rgbClr val="FFFFFF"/>
              </a:buClr>
              <a:buSzPts val="3800"/>
              <a:buFont typeface="Cambria"/>
              <a:buNone/>
              <a:defRPr sz="3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1"/>
          <p:cNvSpPr txBox="1">
            <a:spLocks noGrp="1"/>
          </p:cNvSpPr>
          <p:nvPr>
            <p:ph type="subTitle" idx="1"/>
          </p:nvPr>
        </p:nvSpPr>
        <p:spPr>
          <a:xfrm>
            <a:off x="293077" y="1170718"/>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170" name="Google Shape;170;p41"/>
          <p:cNvSpPr txBox="1">
            <a:spLocks noGrp="1"/>
          </p:cNvSpPr>
          <p:nvPr>
            <p:ph type="body" idx="2"/>
          </p:nvPr>
        </p:nvSpPr>
        <p:spPr>
          <a:xfrm>
            <a:off x="293217" y="1589805"/>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FFFFFF"/>
              </a:buClr>
              <a:buSzPts val="2000"/>
              <a:buNone/>
              <a:defRPr sz="2000" cap="none">
                <a:solidFill>
                  <a:srgbClr val="FFFFFF"/>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41"/>
          <p:cNvSpPr txBox="1">
            <a:spLocks noGrp="1"/>
          </p:cNvSpPr>
          <p:nvPr>
            <p:ph type="body" idx="3"/>
          </p:nvPr>
        </p:nvSpPr>
        <p:spPr>
          <a:xfrm>
            <a:off x="293217" y="1953874"/>
            <a:ext cx="8223598" cy="2600664"/>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lt1"/>
              </a:buClr>
              <a:buSzPts val="1800"/>
              <a:buChar char="•"/>
              <a:defRPr>
                <a:solidFill>
                  <a:schemeClr val="lt1"/>
                </a:solidFill>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72" name="Google Shape;172;p41"/>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173" name="Google Shape;173;p41"/>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arcoal Watermark_Text Image">
  <p:cSld name="Charcoal Watermark_Text Image">
    <p:spTree>
      <p:nvGrpSpPr>
        <p:cNvPr id="1" name="Shape 174"/>
        <p:cNvGrpSpPr/>
        <p:nvPr/>
      </p:nvGrpSpPr>
      <p:grpSpPr>
        <a:xfrm>
          <a:off x="0" y="0"/>
          <a:ext cx="0" cy="0"/>
          <a:chOff x="0" y="0"/>
          <a:chExt cx="0" cy="0"/>
        </a:xfrm>
      </p:grpSpPr>
      <p:sp>
        <p:nvSpPr>
          <p:cNvPr id="175" name="Google Shape;175;p42"/>
          <p:cNvSpPr txBox="1">
            <a:spLocks noGrp="1"/>
          </p:cNvSpPr>
          <p:nvPr>
            <p:ph type="ctrTitle"/>
          </p:nvPr>
        </p:nvSpPr>
        <p:spPr>
          <a:xfrm>
            <a:off x="293077" y="591997"/>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rgbClr val="FFFFFF"/>
              </a:buClr>
              <a:buSzPts val="3800"/>
              <a:buFont typeface="Cambria"/>
              <a:buNone/>
              <a:defRPr sz="3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2"/>
          <p:cNvSpPr txBox="1">
            <a:spLocks noGrp="1"/>
          </p:cNvSpPr>
          <p:nvPr>
            <p:ph type="subTitle" idx="1"/>
          </p:nvPr>
        </p:nvSpPr>
        <p:spPr>
          <a:xfrm>
            <a:off x="293077" y="1170718"/>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177" name="Google Shape;177;p42"/>
          <p:cNvSpPr txBox="1">
            <a:spLocks noGrp="1"/>
          </p:cNvSpPr>
          <p:nvPr>
            <p:ph type="body" idx="2"/>
          </p:nvPr>
        </p:nvSpPr>
        <p:spPr>
          <a:xfrm>
            <a:off x="293217" y="1589805"/>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FFFFFF"/>
              </a:buClr>
              <a:buSzPts val="2000"/>
              <a:buNone/>
              <a:defRPr sz="2000" cap="none">
                <a:solidFill>
                  <a:srgbClr val="FFFFFF"/>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42"/>
          <p:cNvSpPr txBox="1">
            <a:spLocks noGrp="1"/>
          </p:cNvSpPr>
          <p:nvPr>
            <p:ph type="body" idx="3"/>
          </p:nvPr>
        </p:nvSpPr>
        <p:spPr>
          <a:xfrm>
            <a:off x="293217" y="1953874"/>
            <a:ext cx="4887120" cy="2600664"/>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lt1"/>
              </a:buClr>
              <a:buSzPts val="1800"/>
              <a:buChar char="•"/>
              <a:defRPr>
                <a:solidFill>
                  <a:schemeClr val="lt1"/>
                </a:solidFill>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9" name="Google Shape;179;p42"/>
          <p:cNvSpPr>
            <a:spLocks noGrp="1"/>
          </p:cNvSpPr>
          <p:nvPr>
            <p:ph type="pic" idx="4"/>
          </p:nvPr>
        </p:nvSpPr>
        <p:spPr>
          <a:xfrm>
            <a:off x="5675202" y="1771839"/>
            <a:ext cx="3057841" cy="2776757"/>
          </a:xfrm>
          <a:prstGeom prst="rect">
            <a:avLst/>
          </a:prstGeom>
          <a:noFill/>
          <a:ln>
            <a:noFill/>
          </a:ln>
        </p:spPr>
      </p:sp>
      <p:cxnSp>
        <p:nvCxnSpPr>
          <p:cNvPr id="180" name="Google Shape;180;p42"/>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181" name="Google Shape;181;p42"/>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harcoal Watermark_Text 2 col">
  <p:cSld name="Charcoal Watermark_Text 2 col">
    <p:spTree>
      <p:nvGrpSpPr>
        <p:cNvPr id="1" name="Shape 182"/>
        <p:cNvGrpSpPr/>
        <p:nvPr/>
      </p:nvGrpSpPr>
      <p:grpSpPr>
        <a:xfrm>
          <a:off x="0" y="0"/>
          <a:ext cx="0" cy="0"/>
          <a:chOff x="0" y="0"/>
          <a:chExt cx="0" cy="0"/>
        </a:xfrm>
      </p:grpSpPr>
      <p:sp>
        <p:nvSpPr>
          <p:cNvPr id="183" name="Google Shape;183;p43"/>
          <p:cNvSpPr txBox="1">
            <a:spLocks noGrp="1"/>
          </p:cNvSpPr>
          <p:nvPr>
            <p:ph type="ctrTitle"/>
          </p:nvPr>
        </p:nvSpPr>
        <p:spPr>
          <a:xfrm>
            <a:off x="319237" y="597260"/>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lt1"/>
              </a:buClr>
              <a:buSzPts val="3800"/>
              <a:buFont typeface="Cambria"/>
              <a:buNone/>
              <a:defRPr sz="3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3"/>
          <p:cNvSpPr txBox="1">
            <a:spLocks noGrp="1"/>
          </p:cNvSpPr>
          <p:nvPr>
            <p:ph type="subTitle" idx="1"/>
          </p:nvPr>
        </p:nvSpPr>
        <p:spPr>
          <a:xfrm>
            <a:off x="319096" y="1175981"/>
            <a:ext cx="7775027"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chemeClr val="lt1"/>
              </a:buClr>
              <a:buSzPts val="2500"/>
              <a:buFont typeface="Arial"/>
              <a:buNone/>
              <a:defRPr sz="2500" cap="none">
                <a:solidFill>
                  <a:schemeClr val="lt1"/>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185" name="Google Shape;185;p43"/>
          <p:cNvSpPr txBox="1">
            <a:spLocks noGrp="1"/>
          </p:cNvSpPr>
          <p:nvPr>
            <p:ph type="body" idx="2"/>
          </p:nvPr>
        </p:nvSpPr>
        <p:spPr>
          <a:xfrm>
            <a:off x="319237" y="1595069"/>
            <a:ext cx="7774886"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chemeClr val="lt1"/>
              </a:buClr>
              <a:buSzPts val="2000"/>
              <a:buNone/>
              <a:defRPr sz="2000" cap="none">
                <a:solidFill>
                  <a:schemeClr val="lt1"/>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43"/>
          <p:cNvSpPr txBox="1">
            <a:spLocks noGrp="1"/>
          </p:cNvSpPr>
          <p:nvPr>
            <p:ph type="body" idx="3"/>
          </p:nvPr>
        </p:nvSpPr>
        <p:spPr>
          <a:xfrm>
            <a:off x="319378" y="1959137"/>
            <a:ext cx="3812488" cy="2595401"/>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chemeClr val="lt1"/>
              </a:buClr>
              <a:buSzPts val="1600"/>
              <a:buFont typeface="Noto Sans Symbols"/>
              <a:buChar char="▪"/>
              <a:defRPr sz="2000" cap="none">
                <a:solidFill>
                  <a:schemeClr val="lt1"/>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43"/>
          <p:cNvSpPr txBox="1">
            <a:spLocks noGrp="1"/>
          </p:cNvSpPr>
          <p:nvPr>
            <p:ph type="body" idx="4"/>
          </p:nvPr>
        </p:nvSpPr>
        <p:spPr>
          <a:xfrm>
            <a:off x="4582510" y="1959137"/>
            <a:ext cx="3878317" cy="2595401"/>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chemeClr val="lt1"/>
              </a:buClr>
              <a:buSzPts val="1600"/>
              <a:buFont typeface="Noto Sans Symbols"/>
              <a:buChar char="▪"/>
              <a:defRPr sz="2000" cap="none">
                <a:solidFill>
                  <a:schemeClr val="lt1"/>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88" name="Google Shape;188;p43"/>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189" name="Google Shape;189;p43"/>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harcoal Watermark_Image 3 col">
  <p:cSld name="Charcoal Watermark_Image 3 col">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rgbClr val="F2F2F2"/>
              </a:buClr>
              <a:buSzPts val="2500"/>
              <a:buFont typeface="Calibri"/>
              <a:buNone/>
              <a:defRPr sz="2500" b="0">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4"/>
          <p:cNvSpPr>
            <a:spLocks noGrp="1"/>
          </p:cNvSpPr>
          <p:nvPr>
            <p:ph type="pic" idx="2"/>
          </p:nvPr>
        </p:nvSpPr>
        <p:spPr>
          <a:xfrm>
            <a:off x="316523" y="1107831"/>
            <a:ext cx="2649415" cy="2829189"/>
          </a:xfrm>
          <a:prstGeom prst="rect">
            <a:avLst/>
          </a:prstGeom>
          <a:noFill/>
          <a:ln>
            <a:noFill/>
          </a:ln>
        </p:spPr>
      </p:sp>
      <p:sp>
        <p:nvSpPr>
          <p:cNvPr id="193" name="Google Shape;193;p44"/>
          <p:cNvSpPr txBox="1">
            <a:spLocks noGrp="1"/>
          </p:cNvSpPr>
          <p:nvPr>
            <p:ph type="body" idx="1"/>
          </p:nvPr>
        </p:nvSpPr>
        <p:spPr>
          <a:xfrm>
            <a:off x="316523"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44"/>
          <p:cNvSpPr>
            <a:spLocks noGrp="1"/>
          </p:cNvSpPr>
          <p:nvPr>
            <p:ph type="pic" idx="3"/>
          </p:nvPr>
        </p:nvSpPr>
        <p:spPr>
          <a:xfrm>
            <a:off x="3247292" y="1107831"/>
            <a:ext cx="2649415" cy="2829189"/>
          </a:xfrm>
          <a:prstGeom prst="rect">
            <a:avLst/>
          </a:prstGeom>
          <a:noFill/>
          <a:ln>
            <a:noFill/>
          </a:ln>
        </p:spPr>
      </p:sp>
      <p:sp>
        <p:nvSpPr>
          <p:cNvPr id="195" name="Google Shape;195;p44"/>
          <p:cNvSpPr txBox="1">
            <a:spLocks noGrp="1"/>
          </p:cNvSpPr>
          <p:nvPr>
            <p:ph type="body" idx="4"/>
          </p:nvPr>
        </p:nvSpPr>
        <p:spPr>
          <a:xfrm>
            <a:off x="3247291"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44"/>
          <p:cNvSpPr>
            <a:spLocks noGrp="1"/>
          </p:cNvSpPr>
          <p:nvPr>
            <p:ph type="pic" idx="5"/>
          </p:nvPr>
        </p:nvSpPr>
        <p:spPr>
          <a:xfrm>
            <a:off x="6260123" y="1107831"/>
            <a:ext cx="2649415" cy="2829189"/>
          </a:xfrm>
          <a:prstGeom prst="rect">
            <a:avLst/>
          </a:prstGeom>
          <a:noFill/>
          <a:ln>
            <a:noFill/>
          </a:ln>
        </p:spPr>
      </p:sp>
      <p:sp>
        <p:nvSpPr>
          <p:cNvPr id="197" name="Google Shape;197;p44"/>
          <p:cNvSpPr txBox="1">
            <a:spLocks noGrp="1"/>
          </p:cNvSpPr>
          <p:nvPr>
            <p:ph type="body" idx="6"/>
          </p:nvPr>
        </p:nvSpPr>
        <p:spPr>
          <a:xfrm>
            <a:off x="6260122"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98" name="Google Shape;198;p44"/>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199" name="Google Shape;199;p44"/>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rcoal Watermark_Image 2 col">
  <p:cSld name="Charcoal Watermark_Image 2 col">
    <p:spTree>
      <p:nvGrpSpPr>
        <p:cNvPr id="1" name="Shape 200"/>
        <p:cNvGrpSpPr/>
        <p:nvPr/>
      </p:nvGrpSpPr>
      <p:grpSpPr>
        <a:xfrm>
          <a:off x="0" y="0"/>
          <a:ext cx="0" cy="0"/>
          <a:chOff x="0" y="0"/>
          <a:chExt cx="0" cy="0"/>
        </a:xfrm>
      </p:grpSpPr>
      <p:sp>
        <p:nvSpPr>
          <p:cNvPr id="201" name="Google Shape;201;p45"/>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rgbClr val="F2F2F2"/>
              </a:buClr>
              <a:buSzPts val="2500"/>
              <a:buFont typeface="Calibri"/>
              <a:buNone/>
              <a:defRPr sz="2500" b="0">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45"/>
          <p:cNvSpPr>
            <a:spLocks noGrp="1"/>
          </p:cNvSpPr>
          <p:nvPr>
            <p:ph type="pic" idx="2"/>
          </p:nvPr>
        </p:nvSpPr>
        <p:spPr>
          <a:xfrm>
            <a:off x="316523" y="1037492"/>
            <a:ext cx="4132385" cy="2899528"/>
          </a:xfrm>
          <a:prstGeom prst="rect">
            <a:avLst/>
          </a:prstGeom>
          <a:noFill/>
          <a:ln>
            <a:noFill/>
          </a:ln>
        </p:spPr>
      </p:sp>
      <p:sp>
        <p:nvSpPr>
          <p:cNvPr id="203" name="Google Shape;203;p45"/>
          <p:cNvSpPr txBox="1">
            <a:spLocks noGrp="1"/>
          </p:cNvSpPr>
          <p:nvPr>
            <p:ph type="body" idx="1"/>
          </p:nvPr>
        </p:nvSpPr>
        <p:spPr>
          <a:xfrm>
            <a:off x="316523" y="4060130"/>
            <a:ext cx="413238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45"/>
          <p:cNvSpPr>
            <a:spLocks noGrp="1"/>
          </p:cNvSpPr>
          <p:nvPr>
            <p:ph type="pic" idx="3"/>
          </p:nvPr>
        </p:nvSpPr>
        <p:spPr>
          <a:xfrm>
            <a:off x="4706814" y="1037492"/>
            <a:ext cx="4120659" cy="2899528"/>
          </a:xfrm>
          <a:prstGeom prst="rect">
            <a:avLst/>
          </a:prstGeom>
          <a:noFill/>
          <a:ln>
            <a:noFill/>
          </a:ln>
        </p:spPr>
      </p:sp>
      <p:sp>
        <p:nvSpPr>
          <p:cNvPr id="205" name="Google Shape;205;p45"/>
          <p:cNvSpPr txBox="1">
            <a:spLocks noGrp="1"/>
          </p:cNvSpPr>
          <p:nvPr>
            <p:ph type="body" idx="4"/>
          </p:nvPr>
        </p:nvSpPr>
        <p:spPr>
          <a:xfrm>
            <a:off x="4706814" y="4060130"/>
            <a:ext cx="4120659"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06" name="Google Shape;206;p45"/>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07" name="Google Shape;207;p45"/>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coal Logo_Sub">
  <p:cSld name="Charcoal Logo_Sub">
    <p:spTree>
      <p:nvGrpSpPr>
        <p:cNvPr id="1" name="Shape 208"/>
        <p:cNvGrpSpPr/>
        <p:nvPr/>
      </p:nvGrpSpPr>
      <p:grpSpPr>
        <a:xfrm>
          <a:off x="0" y="0"/>
          <a:ext cx="0" cy="0"/>
          <a:chOff x="0" y="0"/>
          <a:chExt cx="0" cy="0"/>
        </a:xfrm>
      </p:grpSpPr>
      <p:sp>
        <p:nvSpPr>
          <p:cNvPr id="209" name="Google Shape;209;p46"/>
          <p:cNvSpPr txBox="1">
            <a:spLocks noGrp="1"/>
          </p:cNvSpPr>
          <p:nvPr>
            <p:ph type="title"/>
          </p:nvPr>
        </p:nvSpPr>
        <p:spPr>
          <a:xfrm>
            <a:off x="293355" y="1709081"/>
            <a:ext cx="8229600" cy="858044"/>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lt1"/>
              </a:buClr>
              <a:buSzPts val="4900"/>
              <a:buFont typeface="Cambria"/>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6"/>
          <p:cNvSpPr txBox="1">
            <a:spLocks noGrp="1"/>
          </p:cNvSpPr>
          <p:nvPr>
            <p:ph type="body" idx="1"/>
          </p:nvPr>
        </p:nvSpPr>
        <p:spPr>
          <a:xfrm>
            <a:off x="293077" y="2470263"/>
            <a:ext cx="4778117" cy="100938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600"/>
              </a:spcBef>
              <a:spcAft>
                <a:spcPts val="0"/>
              </a:spcAft>
              <a:buClr>
                <a:srgbClr val="FFFFFF"/>
              </a:buClr>
              <a:buSzPts val="3000"/>
              <a:buNone/>
              <a:defRPr cap="none">
                <a:solidFill>
                  <a:srgbClr val="FFFFFF"/>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11" name="Google Shape;211;p46"/>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12" name="Google Shape;212;p46"/>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harcoal Logo_Full Text">
  <p:cSld name="Charcoal Logo_Full Text">
    <p:spTree>
      <p:nvGrpSpPr>
        <p:cNvPr id="1" name="Shape 213"/>
        <p:cNvGrpSpPr/>
        <p:nvPr/>
      </p:nvGrpSpPr>
      <p:grpSpPr>
        <a:xfrm>
          <a:off x="0" y="0"/>
          <a:ext cx="0" cy="0"/>
          <a:chOff x="0" y="0"/>
          <a:chExt cx="0" cy="0"/>
        </a:xfrm>
      </p:grpSpPr>
      <p:sp>
        <p:nvSpPr>
          <p:cNvPr id="214" name="Google Shape;214;p47"/>
          <p:cNvSpPr txBox="1">
            <a:spLocks noGrp="1"/>
          </p:cNvSpPr>
          <p:nvPr>
            <p:ph type="ctrTitle"/>
          </p:nvPr>
        </p:nvSpPr>
        <p:spPr>
          <a:xfrm>
            <a:off x="292937" y="593725"/>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rgbClr val="FFFFFF"/>
              </a:buClr>
              <a:buSzPts val="3800"/>
              <a:buFont typeface="Cambria"/>
              <a:buNone/>
              <a:defRPr sz="3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7"/>
          <p:cNvSpPr txBox="1">
            <a:spLocks noGrp="1"/>
          </p:cNvSpPr>
          <p:nvPr>
            <p:ph type="subTitle" idx="1"/>
          </p:nvPr>
        </p:nvSpPr>
        <p:spPr>
          <a:xfrm>
            <a:off x="292937" y="1172446"/>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16" name="Google Shape;216;p47"/>
          <p:cNvSpPr txBox="1">
            <a:spLocks noGrp="1"/>
          </p:cNvSpPr>
          <p:nvPr>
            <p:ph type="body" idx="2"/>
          </p:nvPr>
        </p:nvSpPr>
        <p:spPr>
          <a:xfrm>
            <a:off x="293077" y="1591533"/>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FFFFFF"/>
              </a:buClr>
              <a:buSzPts val="2000"/>
              <a:buNone/>
              <a:defRPr sz="2000" cap="none">
                <a:solidFill>
                  <a:srgbClr val="FFFFFF"/>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7" name="Google Shape;217;p47"/>
          <p:cNvSpPr txBox="1">
            <a:spLocks noGrp="1"/>
          </p:cNvSpPr>
          <p:nvPr>
            <p:ph type="body" idx="3"/>
          </p:nvPr>
        </p:nvSpPr>
        <p:spPr>
          <a:xfrm>
            <a:off x="293077" y="1955602"/>
            <a:ext cx="8223598" cy="2598936"/>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lt1"/>
              </a:buClr>
              <a:buSzPts val="1800"/>
              <a:buChar char="•"/>
              <a:defRPr>
                <a:solidFill>
                  <a:schemeClr val="lt1"/>
                </a:solidFill>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18" name="Google Shape;218;p47"/>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19" name="Google Shape;219;p47"/>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coal Logo_Text Image">
  <p:cSld name="Charcoal Logo_Text Image">
    <p:spTree>
      <p:nvGrpSpPr>
        <p:cNvPr id="1" name="Shape 220"/>
        <p:cNvGrpSpPr/>
        <p:nvPr/>
      </p:nvGrpSpPr>
      <p:grpSpPr>
        <a:xfrm>
          <a:off x="0" y="0"/>
          <a:ext cx="0" cy="0"/>
          <a:chOff x="0" y="0"/>
          <a:chExt cx="0" cy="0"/>
        </a:xfrm>
      </p:grpSpPr>
      <p:sp>
        <p:nvSpPr>
          <p:cNvPr id="221" name="Google Shape;221;p48"/>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rgbClr val="FFFFFF"/>
              </a:buClr>
              <a:buSzPts val="3800"/>
              <a:buFont typeface="Cambria"/>
              <a:buNone/>
              <a:defRPr sz="3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8"/>
          <p:cNvSpPr txBox="1">
            <a:spLocks noGrp="1"/>
          </p:cNvSpPr>
          <p:nvPr>
            <p:ph type="subTitle" idx="1"/>
          </p:nvPr>
        </p:nvSpPr>
        <p:spPr>
          <a:xfrm>
            <a:off x="293077" y="1172446"/>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23" name="Google Shape;223;p48"/>
          <p:cNvSpPr txBox="1">
            <a:spLocks noGrp="1"/>
          </p:cNvSpPr>
          <p:nvPr>
            <p:ph type="body" idx="2"/>
          </p:nvPr>
        </p:nvSpPr>
        <p:spPr>
          <a:xfrm>
            <a:off x="293217" y="1591533"/>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FFFFFF"/>
              </a:buClr>
              <a:buSzPts val="2000"/>
              <a:buNone/>
              <a:defRPr sz="2000" cap="none">
                <a:solidFill>
                  <a:srgbClr val="FFFFFF"/>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48"/>
          <p:cNvSpPr txBox="1">
            <a:spLocks noGrp="1"/>
          </p:cNvSpPr>
          <p:nvPr>
            <p:ph type="body" idx="3"/>
          </p:nvPr>
        </p:nvSpPr>
        <p:spPr>
          <a:xfrm>
            <a:off x="293217" y="1955602"/>
            <a:ext cx="4887120" cy="2598936"/>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lt1"/>
              </a:buClr>
              <a:buSzPts val="1800"/>
              <a:buChar char="•"/>
              <a:defRPr>
                <a:solidFill>
                  <a:schemeClr val="lt1"/>
                </a:solidFill>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5" name="Google Shape;225;p48"/>
          <p:cNvSpPr>
            <a:spLocks noGrp="1"/>
          </p:cNvSpPr>
          <p:nvPr>
            <p:ph type="pic" idx="4"/>
          </p:nvPr>
        </p:nvSpPr>
        <p:spPr>
          <a:xfrm>
            <a:off x="5675202" y="1388844"/>
            <a:ext cx="3057841" cy="3165694"/>
          </a:xfrm>
          <a:prstGeom prst="rect">
            <a:avLst/>
          </a:prstGeom>
          <a:noFill/>
          <a:ln>
            <a:noFill/>
          </a:ln>
        </p:spPr>
      </p:sp>
      <p:cxnSp>
        <p:nvCxnSpPr>
          <p:cNvPr id="226" name="Google Shape;226;p48"/>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27" name="Google Shape;227;p48"/>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atermark_Title">
  <p:cSld name="Watermark_Title">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457201" y="2230849"/>
            <a:ext cx="8229600" cy="858044"/>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5500"/>
              <a:buFont typeface="Cambria"/>
              <a:buNone/>
              <a:defRPr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harcoal Logo_Text 2 col">
  <p:cSld name="Charcoal Logo_Text 2 col">
    <p:spTree>
      <p:nvGrpSpPr>
        <p:cNvPr id="1" name="Shape 228"/>
        <p:cNvGrpSpPr/>
        <p:nvPr/>
      </p:nvGrpSpPr>
      <p:grpSpPr>
        <a:xfrm>
          <a:off x="0" y="0"/>
          <a:ext cx="0" cy="0"/>
          <a:chOff x="0" y="0"/>
          <a:chExt cx="0" cy="0"/>
        </a:xfrm>
      </p:grpSpPr>
      <p:sp>
        <p:nvSpPr>
          <p:cNvPr id="229" name="Google Shape;229;p49"/>
          <p:cNvSpPr txBox="1">
            <a:spLocks noGrp="1"/>
          </p:cNvSpPr>
          <p:nvPr>
            <p:ph type="ctrTitle"/>
          </p:nvPr>
        </p:nvSpPr>
        <p:spPr>
          <a:xfrm>
            <a:off x="292936" y="597260"/>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lt1"/>
              </a:buClr>
              <a:buSzPts val="3800"/>
              <a:buFont typeface="Cambria"/>
              <a:buNone/>
              <a:defRPr sz="3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9"/>
          <p:cNvSpPr txBox="1">
            <a:spLocks noGrp="1"/>
          </p:cNvSpPr>
          <p:nvPr>
            <p:ph type="subTitle" idx="1"/>
          </p:nvPr>
        </p:nvSpPr>
        <p:spPr>
          <a:xfrm>
            <a:off x="292795" y="1175981"/>
            <a:ext cx="7795847"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chemeClr val="lt1"/>
              </a:buClr>
              <a:buSzPts val="2500"/>
              <a:buFont typeface="Arial"/>
              <a:buNone/>
              <a:defRPr sz="2500" cap="none">
                <a:solidFill>
                  <a:schemeClr val="lt1"/>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31" name="Google Shape;231;p49"/>
          <p:cNvSpPr txBox="1">
            <a:spLocks noGrp="1"/>
          </p:cNvSpPr>
          <p:nvPr>
            <p:ph type="body" idx="2"/>
          </p:nvPr>
        </p:nvSpPr>
        <p:spPr>
          <a:xfrm>
            <a:off x="292936" y="1595068"/>
            <a:ext cx="7795706"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chemeClr val="lt1"/>
              </a:buClr>
              <a:buSzPts val="2000"/>
              <a:buNone/>
              <a:defRPr sz="2000" cap="none">
                <a:solidFill>
                  <a:schemeClr val="lt1"/>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2" name="Google Shape;232;p49"/>
          <p:cNvSpPr txBox="1">
            <a:spLocks noGrp="1"/>
          </p:cNvSpPr>
          <p:nvPr>
            <p:ph type="body" idx="3"/>
          </p:nvPr>
        </p:nvSpPr>
        <p:spPr>
          <a:xfrm>
            <a:off x="293077" y="1959137"/>
            <a:ext cx="3812488" cy="2595401"/>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chemeClr val="lt1"/>
              </a:buClr>
              <a:buSzPts val="1600"/>
              <a:buFont typeface="Noto Sans Symbols"/>
              <a:buChar char="▪"/>
              <a:defRPr sz="2000" cap="none">
                <a:solidFill>
                  <a:schemeClr val="lt1"/>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3" name="Google Shape;233;p49"/>
          <p:cNvSpPr txBox="1">
            <a:spLocks noGrp="1"/>
          </p:cNvSpPr>
          <p:nvPr>
            <p:ph type="body" idx="4"/>
          </p:nvPr>
        </p:nvSpPr>
        <p:spPr>
          <a:xfrm>
            <a:off x="4582510" y="1959137"/>
            <a:ext cx="3878317" cy="2595401"/>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chemeClr val="lt1"/>
              </a:buClr>
              <a:buSzPts val="1600"/>
              <a:buFont typeface="Noto Sans Symbols"/>
              <a:buChar char="▪"/>
              <a:defRPr sz="2000" cap="none">
                <a:solidFill>
                  <a:schemeClr val="lt1"/>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34" name="Google Shape;234;p49"/>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35" name="Google Shape;235;p49"/>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arcoal Logo_Image 3 col">
  <p:cSld name="Charcoal Logo_Image 3 col">
    <p:spTree>
      <p:nvGrpSpPr>
        <p:cNvPr id="1" name="Shape 236"/>
        <p:cNvGrpSpPr/>
        <p:nvPr/>
      </p:nvGrpSpPr>
      <p:grpSpPr>
        <a:xfrm>
          <a:off x="0" y="0"/>
          <a:ext cx="0" cy="0"/>
          <a:chOff x="0" y="0"/>
          <a:chExt cx="0" cy="0"/>
        </a:xfrm>
      </p:grpSpPr>
      <p:sp>
        <p:nvSpPr>
          <p:cNvPr id="237" name="Google Shape;237;p50"/>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rgbClr val="F2F2F2"/>
              </a:buClr>
              <a:buSzPts val="2500"/>
              <a:buFont typeface="Calibri"/>
              <a:buNone/>
              <a:defRPr sz="2500" b="0">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50"/>
          <p:cNvSpPr>
            <a:spLocks noGrp="1"/>
          </p:cNvSpPr>
          <p:nvPr>
            <p:ph type="pic" idx="2"/>
          </p:nvPr>
        </p:nvSpPr>
        <p:spPr>
          <a:xfrm>
            <a:off x="316523" y="1107831"/>
            <a:ext cx="2649415" cy="2829189"/>
          </a:xfrm>
          <a:prstGeom prst="rect">
            <a:avLst/>
          </a:prstGeom>
          <a:noFill/>
          <a:ln>
            <a:noFill/>
          </a:ln>
        </p:spPr>
      </p:sp>
      <p:sp>
        <p:nvSpPr>
          <p:cNvPr id="239" name="Google Shape;239;p50"/>
          <p:cNvSpPr txBox="1">
            <a:spLocks noGrp="1"/>
          </p:cNvSpPr>
          <p:nvPr>
            <p:ph type="body" idx="1"/>
          </p:nvPr>
        </p:nvSpPr>
        <p:spPr>
          <a:xfrm>
            <a:off x="316523"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0" name="Google Shape;240;p50"/>
          <p:cNvSpPr>
            <a:spLocks noGrp="1"/>
          </p:cNvSpPr>
          <p:nvPr>
            <p:ph type="pic" idx="3"/>
          </p:nvPr>
        </p:nvSpPr>
        <p:spPr>
          <a:xfrm>
            <a:off x="3247292" y="1107831"/>
            <a:ext cx="2649415" cy="2829189"/>
          </a:xfrm>
          <a:prstGeom prst="rect">
            <a:avLst/>
          </a:prstGeom>
          <a:noFill/>
          <a:ln>
            <a:noFill/>
          </a:ln>
        </p:spPr>
      </p:sp>
      <p:sp>
        <p:nvSpPr>
          <p:cNvPr id="241" name="Google Shape;241;p50"/>
          <p:cNvSpPr txBox="1">
            <a:spLocks noGrp="1"/>
          </p:cNvSpPr>
          <p:nvPr>
            <p:ph type="body" idx="4"/>
          </p:nvPr>
        </p:nvSpPr>
        <p:spPr>
          <a:xfrm>
            <a:off x="3247291"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2" name="Google Shape;242;p50"/>
          <p:cNvSpPr>
            <a:spLocks noGrp="1"/>
          </p:cNvSpPr>
          <p:nvPr>
            <p:ph type="pic" idx="5"/>
          </p:nvPr>
        </p:nvSpPr>
        <p:spPr>
          <a:xfrm>
            <a:off x="6260123" y="1107831"/>
            <a:ext cx="2649415" cy="2829189"/>
          </a:xfrm>
          <a:prstGeom prst="rect">
            <a:avLst/>
          </a:prstGeom>
          <a:noFill/>
          <a:ln>
            <a:noFill/>
          </a:ln>
        </p:spPr>
      </p:sp>
      <p:sp>
        <p:nvSpPr>
          <p:cNvPr id="243" name="Google Shape;243;p50"/>
          <p:cNvSpPr txBox="1">
            <a:spLocks noGrp="1"/>
          </p:cNvSpPr>
          <p:nvPr>
            <p:ph type="body" idx="6"/>
          </p:nvPr>
        </p:nvSpPr>
        <p:spPr>
          <a:xfrm>
            <a:off x="6260122"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44" name="Google Shape;244;p50"/>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45" name="Google Shape;245;p50"/>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arcoal Logo_Image 2 col">
  <p:cSld name="Charcoal Logo_Image 2 col">
    <p:spTree>
      <p:nvGrpSpPr>
        <p:cNvPr id="1" name="Shape 246"/>
        <p:cNvGrpSpPr/>
        <p:nvPr/>
      </p:nvGrpSpPr>
      <p:grpSpPr>
        <a:xfrm>
          <a:off x="0" y="0"/>
          <a:ext cx="0" cy="0"/>
          <a:chOff x="0" y="0"/>
          <a:chExt cx="0" cy="0"/>
        </a:xfrm>
      </p:grpSpPr>
      <p:sp>
        <p:nvSpPr>
          <p:cNvPr id="247" name="Google Shape;247;p51"/>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rgbClr val="F2F2F2"/>
              </a:buClr>
              <a:buSzPts val="2500"/>
              <a:buFont typeface="Calibri"/>
              <a:buNone/>
              <a:defRPr sz="2500" b="0">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51"/>
          <p:cNvSpPr>
            <a:spLocks noGrp="1"/>
          </p:cNvSpPr>
          <p:nvPr>
            <p:ph type="pic" idx="2"/>
          </p:nvPr>
        </p:nvSpPr>
        <p:spPr>
          <a:xfrm>
            <a:off x="316523" y="1037492"/>
            <a:ext cx="4132385" cy="2899528"/>
          </a:xfrm>
          <a:prstGeom prst="rect">
            <a:avLst/>
          </a:prstGeom>
          <a:noFill/>
          <a:ln>
            <a:noFill/>
          </a:ln>
        </p:spPr>
      </p:sp>
      <p:sp>
        <p:nvSpPr>
          <p:cNvPr id="249" name="Google Shape;249;p51"/>
          <p:cNvSpPr txBox="1">
            <a:spLocks noGrp="1"/>
          </p:cNvSpPr>
          <p:nvPr>
            <p:ph type="body" idx="1"/>
          </p:nvPr>
        </p:nvSpPr>
        <p:spPr>
          <a:xfrm>
            <a:off x="316523" y="4060130"/>
            <a:ext cx="413238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0" name="Google Shape;250;p51"/>
          <p:cNvSpPr>
            <a:spLocks noGrp="1"/>
          </p:cNvSpPr>
          <p:nvPr>
            <p:ph type="pic" idx="3"/>
          </p:nvPr>
        </p:nvSpPr>
        <p:spPr>
          <a:xfrm>
            <a:off x="4706814" y="1037492"/>
            <a:ext cx="4120659" cy="2899528"/>
          </a:xfrm>
          <a:prstGeom prst="rect">
            <a:avLst/>
          </a:prstGeom>
          <a:noFill/>
          <a:ln>
            <a:noFill/>
          </a:ln>
        </p:spPr>
      </p:sp>
      <p:sp>
        <p:nvSpPr>
          <p:cNvPr id="251" name="Google Shape;251;p51"/>
          <p:cNvSpPr txBox="1">
            <a:spLocks noGrp="1"/>
          </p:cNvSpPr>
          <p:nvPr>
            <p:ph type="body" idx="4"/>
          </p:nvPr>
        </p:nvSpPr>
        <p:spPr>
          <a:xfrm>
            <a:off x="4706814" y="4060130"/>
            <a:ext cx="4120659"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52" name="Google Shape;252;p51"/>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53" name="Google Shape;253;p51"/>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harcoal Plain_Sub">
  <p:cSld name="Charcoal Plain_Sub">
    <p:spTree>
      <p:nvGrpSpPr>
        <p:cNvPr id="1" name="Shape 254"/>
        <p:cNvGrpSpPr/>
        <p:nvPr/>
      </p:nvGrpSpPr>
      <p:grpSpPr>
        <a:xfrm>
          <a:off x="0" y="0"/>
          <a:ext cx="0" cy="0"/>
          <a:chOff x="0" y="0"/>
          <a:chExt cx="0" cy="0"/>
        </a:xfrm>
      </p:grpSpPr>
      <p:grpSp>
        <p:nvGrpSpPr>
          <p:cNvPr id="255" name="Google Shape;255;p52"/>
          <p:cNvGrpSpPr/>
          <p:nvPr/>
        </p:nvGrpSpPr>
        <p:grpSpPr>
          <a:xfrm>
            <a:off x="0" y="-375"/>
            <a:ext cx="9150875" cy="5153000"/>
            <a:chOff x="0" y="-375"/>
            <a:chExt cx="9150875" cy="5153000"/>
          </a:xfrm>
        </p:grpSpPr>
        <p:sp>
          <p:nvSpPr>
            <p:cNvPr id="256" name="Google Shape;256;p52"/>
            <p:cNvSpPr/>
            <p:nvPr/>
          </p:nvSpPr>
          <p:spPr>
            <a:xfrm>
              <a:off x="2125" y="-375"/>
              <a:ext cx="9146600" cy="5153000"/>
            </a:xfrm>
            <a:custGeom>
              <a:avLst/>
              <a:gdLst/>
              <a:ahLst/>
              <a:cxnLst/>
              <a:rect l="l" t="t" r="r" b="b"/>
              <a:pathLst>
                <a:path w="365864" h="206120" extrusionOk="0">
                  <a:moveTo>
                    <a:pt x="1" y="1"/>
                  </a:moveTo>
                  <a:lnTo>
                    <a:pt x="1" y="206120"/>
                  </a:lnTo>
                  <a:lnTo>
                    <a:pt x="365864" y="206120"/>
                  </a:lnTo>
                  <a:lnTo>
                    <a:pt x="365864" y="1"/>
                  </a:lnTo>
                  <a:close/>
                </a:path>
              </a:pathLst>
            </a:custGeom>
            <a:solidFill>
              <a:srgbClr val="2530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52"/>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52"/>
          <p:cNvSpPr txBox="1">
            <a:spLocks noGrp="1"/>
          </p:cNvSpPr>
          <p:nvPr>
            <p:ph type="title"/>
          </p:nvPr>
        </p:nvSpPr>
        <p:spPr>
          <a:xfrm>
            <a:off x="293355" y="1709081"/>
            <a:ext cx="8229600" cy="858044"/>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lt1"/>
              </a:buClr>
              <a:buSzPts val="4900"/>
              <a:buFont typeface="Cambria"/>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2"/>
          <p:cNvSpPr txBox="1">
            <a:spLocks noGrp="1"/>
          </p:cNvSpPr>
          <p:nvPr>
            <p:ph type="body" idx="1"/>
          </p:nvPr>
        </p:nvSpPr>
        <p:spPr>
          <a:xfrm>
            <a:off x="293077" y="2470263"/>
            <a:ext cx="4778117" cy="100938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600"/>
              </a:spcBef>
              <a:spcAft>
                <a:spcPts val="0"/>
              </a:spcAft>
              <a:buClr>
                <a:srgbClr val="FFFFFF"/>
              </a:buClr>
              <a:buSzPts val="3000"/>
              <a:buNone/>
              <a:defRPr cap="none">
                <a:solidFill>
                  <a:srgbClr val="FFFFFF"/>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60" name="Google Shape;260;p52"/>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61" name="Google Shape;261;p52"/>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harcoal Plain_Full Text">
  <p:cSld name="Charcoal Plain_Full Text">
    <p:spTree>
      <p:nvGrpSpPr>
        <p:cNvPr id="1" name="Shape 262"/>
        <p:cNvGrpSpPr/>
        <p:nvPr/>
      </p:nvGrpSpPr>
      <p:grpSpPr>
        <a:xfrm>
          <a:off x="0" y="0"/>
          <a:ext cx="0" cy="0"/>
          <a:chOff x="0" y="0"/>
          <a:chExt cx="0" cy="0"/>
        </a:xfrm>
      </p:grpSpPr>
      <p:grpSp>
        <p:nvGrpSpPr>
          <p:cNvPr id="263" name="Google Shape;263;p53"/>
          <p:cNvGrpSpPr/>
          <p:nvPr/>
        </p:nvGrpSpPr>
        <p:grpSpPr>
          <a:xfrm>
            <a:off x="0" y="-375"/>
            <a:ext cx="9150875" cy="5153000"/>
            <a:chOff x="0" y="-375"/>
            <a:chExt cx="9150875" cy="5153000"/>
          </a:xfrm>
        </p:grpSpPr>
        <p:sp>
          <p:nvSpPr>
            <p:cNvPr id="264" name="Google Shape;264;p53"/>
            <p:cNvSpPr/>
            <p:nvPr/>
          </p:nvSpPr>
          <p:spPr>
            <a:xfrm>
              <a:off x="2125" y="-375"/>
              <a:ext cx="9146600" cy="5153000"/>
            </a:xfrm>
            <a:custGeom>
              <a:avLst/>
              <a:gdLst/>
              <a:ahLst/>
              <a:cxnLst/>
              <a:rect l="l" t="t" r="r" b="b"/>
              <a:pathLst>
                <a:path w="365864" h="206120" extrusionOk="0">
                  <a:moveTo>
                    <a:pt x="1" y="1"/>
                  </a:moveTo>
                  <a:lnTo>
                    <a:pt x="1" y="206120"/>
                  </a:lnTo>
                  <a:lnTo>
                    <a:pt x="365864" y="206120"/>
                  </a:lnTo>
                  <a:lnTo>
                    <a:pt x="365864" y="1"/>
                  </a:lnTo>
                  <a:close/>
                </a:path>
              </a:pathLst>
            </a:custGeom>
            <a:solidFill>
              <a:srgbClr val="2530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53"/>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53"/>
          <p:cNvSpPr txBox="1">
            <a:spLocks noGrp="1"/>
          </p:cNvSpPr>
          <p:nvPr>
            <p:ph type="ctrTitle"/>
          </p:nvPr>
        </p:nvSpPr>
        <p:spPr>
          <a:xfrm>
            <a:off x="293077" y="594051"/>
            <a:ext cx="8223738"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rgbClr val="FFFFFF"/>
              </a:buClr>
              <a:buSzPts val="3800"/>
              <a:buFont typeface="Cambria"/>
              <a:buNone/>
              <a:defRPr sz="3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53"/>
          <p:cNvSpPr txBox="1">
            <a:spLocks noGrp="1"/>
          </p:cNvSpPr>
          <p:nvPr>
            <p:ph type="subTitle" idx="1"/>
          </p:nvPr>
        </p:nvSpPr>
        <p:spPr>
          <a:xfrm>
            <a:off x="293077" y="1172772"/>
            <a:ext cx="8223738"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68" name="Google Shape;268;p53"/>
          <p:cNvSpPr txBox="1">
            <a:spLocks noGrp="1"/>
          </p:cNvSpPr>
          <p:nvPr>
            <p:ph type="body" idx="2"/>
          </p:nvPr>
        </p:nvSpPr>
        <p:spPr>
          <a:xfrm>
            <a:off x="293217" y="1591859"/>
            <a:ext cx="8223598"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FFFFFF"/>
              </a:buClr>
              <a:buSzPts val="2000"/>
              <a:buNone/>
              <a:defRPr sz="2000" cap="none">
                <a:solidFill>
                  <a:srgbClr val="FFFFFF"/>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9" name="Google Shape;269;p53"/>
          <p:cNvSpPr txBox="1">
            <a:spLocks noGrp="1"/>
          </p:cNvSpPr>
          <p:nvPr>
            <p:ph type="body" idx="3"/>
          </p:nvPr>
        </p:nvSpPr>
        <p:spPr>
          <a:xfrm>
            <a:off x="293217" y="1955928"/>
            <a:ext cx="8223598" cy="2598610"/>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lt1"/>
              </a:buClr>
              <a:buSzPts val="1800"/>
              <a:buChar char="•"/>
              <a:defRPr>
                <a:solidFill>
                  <a:schemeClr val="lt1"/>
                </a:solidFill>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70" name="Google Shape;270;p53"/>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71" name="Google Shape;271;p53"/>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harcoal Plain_Text Image">
  <p:cSld name="Charcoal Plain_Text Image">
    <p:spTree>
      <p:nvGrpSpPr>
        <p:cNvPr id="1" name="Shape 272"/>
        <p:cNvGrpSpPr/>
        <p:nvPr/>
      </p:nvGrpSpPr>
      <p:grpSpPr>
        <a:xfrm>
          <a:off x="0" y="0"/>
          <a:ext cx="0" cy="0"/>
          <a:chOff x="0" y="0"/>
          <a:chExt cx="0" cy="0"/>
        </a:xfrm>
      </p:grpSpPr>
      <p:grpSp>
        <p:nvGrpSpPr>
          <p:cNvPr id="273" name="Google Shape;273;p54"/>
          <p:cNvGrpSpPr/>
          <p:nvPr/>
        </p:nvGrpSpPr>
        <p:grpSpPr>
          <a:xfrm>
            <a:off x="0" y="-375"/>
            <a:ext cx="9150875" cy="5153000"/>
            <a:chOff x="0" y="-375"/>
            <a:chExt cx="9150875" cy="5153000"/>
          </a:xfrm>
        </p:grpSpPr>
        <p:sp>
          <p:nvSpPr>
            <p:cNvPr id="274" name="Google Shape;274;p54"/>
            <p:cNvSpPr/>
            <p:nvPr/>
          </p:nvSpPr>
          <p:spPr>
            <a:xfrm>
              <a:off x="2125" y="-375"/>
              <a:ext cx="9146600" cy="5153000"/>
            </a:xfrm>
            <a:custGeom>
              <a:avLst/>
              <a:gdLst/>
              <a:ahLst/>
              <a:cxnLst/>
              <a:rect l="l" t="t" r="r" b="b"/>
              <a:pathLst>
                <a:path w="365864" h="206120" extrusionOk="0">
                  <a:moveTo>
                    <a:pt x="1" y="1"/>
                  </a:moveTo>
                  <a:lnTo>
                    <a:pt x="1" y="206120"/>
                  </a:lnTo>
                  <a:lnTo>
                    <a:pt x="365864" y="206120"/>
                  </a:lnTo>
                  <a:lnTo>
                    <a:pt x="365864" y="1"/>
                  </a:lnTo>
                  <a:close/>
                </a:path>
              </a:pathLst>
            </a:custGeom>
            <a:solidFill>
              <a:srgbClr val="2530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4"/>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6" name="Google Shape;276;p54"/>
          <p:cNvSpPr txBox="1">
            <a:spLocks noGrp="1"/>
          </p:cNvSpPr>
          <p:nvPr>
            <p:ph type="ctrTitle"/>
          </p:nvPr>
        </p:nvSpPr>
        <p:spPr>
          <a:xfrm>
            <a:off x="293077" y="594051"/>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rgbClr val="FFFFFF"/>
              </a:buClr>
              <a:buSzPts val="3800"/>
              <a:buFont typeface="Cambria"/>
              <a:buNone/>
              <a:defRPr sz="3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54"/>
          <p:cNvSpPr txBox="1">
            <a:spLocks noGrp="1"/>
          </p:cNvSpPr>
          <p:nvPr>
            <p:ph type="subTitle" idx="1"/>
          </p:nvPr>
        </p:nvSpPr>
        <p:spPr>
          <a:xfrm>
            <a:off x="293077" y="1172772"/>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78" name="Google Shape;278;p54"/>
          <p:cNvSpPr txBox="1">
            <a:spLocks noGrp="1"/>
          </p:cNvSpPr>
          <p:nvPr>
            <p:ph type="body" idx="2"/>
          </p:nvPr>
        </p:nvSpPr>
        <p:spPr>
          <a:xfrm>
            <a:off x="293217" y="1591859"/>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FFFFFF"/>
              </a:buClr>
              <a:buSzPts val="2000"/>
              <a:buNone/>
              <a:defRPr sz="2000" cap="none">
                <a:solidFill>
                  <a:srgbClr val="FFFFFF"/>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9" name="Google Shape;279;p54"/>
          <p:cNvSpPr txBox="1">
            <a:spLocks noGrp="1"/>
          </p:cNvSpPr>
          <p:nvPr>
            <p:ph type="body" idx="3"/>
          </p:nvPr>
        </p:nvSpPr>
        <p:spPr>
          <a:xfrm>
            <a:off x="293217" y="1955928"/>
            <a:ext cx="4887120" cy="2598610"/>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lt1"/>
              </a:buClr>
              <a:buSzPts val="1800"/>
              <a:buChar char="•"/>
              <a:defRPr>
                <a:solidFill>
                  <a:schemeClr val="lt1"/>
                </a:solidFill>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0" name="Google Shape;280;p54"/>
          <p:cNvSpPr>
            <a:spLocks noGrp="1"/>
          </p:cNvSpPr>
          <p:nvPr>
            <p:ph type="pic" idx="4"/>
          </p:nvPr>
        </p:nvSpPr>
        <p:spPr>
          <a:xfrm>
            <a:off x="5675202" y="593725"/>
            <a:ext cx="3057841" cy="3316299"/>
          </a:xfrm>
          <a:prstGeom prst="rect">
            <a:avLst/>
          </a:prstGeom>
          <a:noFill/>
          <a:ln>
            <a:noFill/>
          </a:ln>
        </p:spPr>
      </p:sp>
      <p:cxnSp>
        <p:nvCxnSpPr>
          <p:cNvPr id="281" name="Google Shape;281;p54"/>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82" name="Google Shape;282;p54"/>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arcoal Plain_Text 2 col">
  <p:cSld name="Charcoal Plain_Text 2 col">
    <p:spTree>
      <p:nvGrpSpPr>
        <p:cNvPr id="1" name="Shape 283"/>
        <p:cNvGrpSpPr/>
        <p:nvPr/>
      </p:nvGrpSpPr>
      <p:grpSpPr>
        <a:xfrm>
          <a:off x="0" y="0"/>
          <a:ext cx="0" cy="0"/>
          <a:chOff x="0" y="0"/>
          <a:chExt cx="0" cy="0"/>
        </a:xfrm>
      </p:grpSpPr>
      <p:grpSp>
        <p:nvGrpSpPr>
          <p:cNvPr id="284" name="Google Shape;284;p55"/>
          <p:cNvGrpSpPr/>
          <p:nvPr/>
        </p:nvGrpSpPr>
        <p:grpSpPr>
          <a:xfrm>
            <a:off x="0" y="-375"/>
            <a:ext cx="9150875" cy="5153000"/>
            <a:chOff x="0" y="-375"/>
            <a:chExt cx="9150875" cy="5153000"/>
          </a:xfrm>
        </p:grpSpPr>
        <p:sp>
          <p:nvSpPr>
            <p:cNvPr id="285" name="Google Shape;285;p55"/>
            <p:cNvSpPr/>
            <p:nvPr/>
          </p:nvSpPr>
          <p:spPr>
            <a:xfrm>
              <a:off x="2125" y="-375"/>
              <a:ext cx="9146600" cy="5153000"/>
            </a:xfrm>
            <a:custGeom>
              <a:avLst/>
              <a:gdLst/>
              <a:ahLst/>
              <a:cxnLst/>
              <a:rect l="l" t="t" r="r" b="b"/>
              <a:pathLst>
                <a:path w="365864" h="206120" extrusionOk="0">
                  <a:moveTo>
                    <a:pt x="1" y="1"/>
                  </a:moveTo>
                  <a:lnTo>
                    <a:pt x="1" y="206120"/>
                  </a:lnTo>
                  <a:lnTo>
                    <a:pt x="365864" y="206120"/>
                  </a:lnTo>
                  <a:lnTo>
                    <a:pt x="365864" y="1"/>
                  </a:lnTo>
                  <a:close/>
                </a:path>
              </a:pathLst>
            </a:custGeom>
            <a:solidFill>
              <a:srgbClr val="2530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5"/>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7" name="Google Shape;287;p55"/>
          <p:cNvSpPr txBox="1">
            <a:spLocks noGrp="1"/>
          </p:cNvSpPr>
          <p:nvPr>
            <p:ph type="ctrTitle"/>
          </p:nvPr>
        </p:nvSpPr>
        <p:spPr>
          <a:xfrm>
            <a:off x="298917" y="597260"/>
            <a:ext cx="7795847"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lt1"/>
              </a:buClr>
              <a:buSzPts val="3800"/>
              <a:buFont typeface="Cambria"/>
              <a:buNone/>
              <a:defRPr sz="3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55"/>
          <p:cNvSpPr txBox="1">
            <a:spLocks noGrp="1"/>
          </p:cNvSpPr>
          <p:nvPr>
            <p:ph type="subTitle" idx="1"/>
          </p:nvPr>
        </p:nvSpPr>
        <p:spPr>
          <a:xfrm>
            <a:off x="298918" y="1175981"/>
            <a:ext cx="7795846"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chemeClr val="lt1"/>
              </a:buClr>
              <a:buSzPts val="2500"/>
              <a:buFont typeface="Arial"/>
              <a:buNone/>
              <a:defRPr sz="2500" cap="none">
                <a:solidFill>
                  <a:schemeClr val="lt1"/>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89" name="Google Shape;289;p55"/>
          <p:cNvSpPr txBox="1">
            <a:spLocks noGrp="1"/>
          </p:cNvSpPr>
          <p:nvPr>
            <p:ph type="body" idx="2"/>
          </p:nvPr>
        </p:nvSpPr>
        <p:spPr>
          <a:xfrm>
            <a:off x="299058" y="1595068"/>
            <a:ext cx="7795706"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chemeClr val="lt1"/>
              </a:buClr>
              <a:buSzPts val="2000"/>
              <a:buNone/>
              <a:defRPr sz="2000" cap="none">
                <a:solidFill>
                  <a:schemeClr val="lt1"/>
                </a:solidFill>
              </a:defRPr>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0" name="Google Shape;290;p55"/>
          <p:cNvSpPr txBox="1">
            <a:spLocks noGrp="1"/>
          </p:cNvSpPr>
          <p:nvPr>
            <p:ph type="body" idx="3"/>
          </p:nvPr>
        </p:nvSpPr>
        <p:spPr>
          <a:xfrm>
            <a:off x="299059" y="1959137"/>
            <a:ext cx="3812488" cy="2595401"/>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chemeClr val="lt1"/>
              </a:buClr>
              <a:buSzPts val="1600"/>
              <a:buFont typeface="Noto Sans Symbols"/>
              <a:buChar char="▪"/>
              <a:defRPr sz="2000" cap="none">
                <a:solidFill>
                  <a:schemeClr val="lt1"/>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1" name="Google Shape;291;p55"/>
          <p:cNvSpPr txBox="1">
            <a:spLocks noGrp="1"/>
          </p:cNvSpPr>
          <p:nvPr>
            <p:ph type="body" idx="4"/>
          </p:nvPr>
        </p:nvSpPr>
        <p:spPr>
          <a:xfrm>
            <a:off x="4582510" y="1959137"/>
            <a:ext cx="3878317" cy="2595401"/>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chemeClr val="lt1"/>
              </a:buClr>
              <a:buSzPts val="1600"/>
              <a:buFont typeface="Noto Sans Symbols"/>
              <a:buChar char="▪"/>
              <a:defRPr sz="2000" cap="none">
                <a:solidFill>
                  <a:schemeClr val="lt1"/>
                </a:solidFill>
              </a:defRPr>
            </a:lvl1pPr>
            <a:lvl2pPr marL="914400" lvl="1" indent="-355600" algn="l">
              <a:lnSpc>
                <a:spcPct val="100000"/>
              </a:lnSpc>
              <a:spcBef>
                <a:spcPts val="400"/>
              </a:spcBef>
              <a:spcAft>
                <a:spcPts val="0"/>
              </a:spcAft>
              <a:buClr>
                <a:schemeClr val="lt1"/>
              </a:buClr>
              <a:buSzPts val="2000"/>
              <a:buChar char="–"/>
              <a:defRPr sz="2000">
                <a:solidFill>
                  <a:schemeClr val="lt1"/>
                </a:solidFill>
              </a:defRPr>
            </a:lvl2pPr>
            <a:lvl3pPr marL="1371600" lvl="2" indent="-355600" algn="l">
              <a:lnSpc>
                <a:spcPct val="100000"/>
              </a:lnSpc>
              <a:spcBef>
                <a:spcPts val="400"/>
              </a:spcBef>
              <a:spcAft>
                <a:spcPts val="0"/>
              </a:spcAft>
              <a:buClr>
                <a:schemeClr val="lt1"/>
              </a:buClr>
              <a:buSzPts val="2000"/>
              <a:buChar char="•"/>
              <a:defRPr sz="2000">
                <a:solidFill>
                  <a:schemeClr val="lt1"/>
                </a:solidFill>
              </a:defRPr>
            </a:lvl3pPr>
            <a:lvl4pPr marL="1828800" lvl="3" indent="-342900" algn="l">
              <a:lnSpc>
                <a:spcPct val="100000"/>
              </a:lnSpc>
              <a:spcBef>
                <a:spcPts val="360"/>
              </a:spcBef>
              <a:spcAft>
                <a:spcPts val="0"/>
              </a:spcAft>
              <a:buClr>
                <a:schemeClr val="lt1"/>
              </a:buClr>
              <a:buSzPts val="1800"/>
              <a:buChar char="–"/>
              <a:defRPr>
                <a:solidFill>
                  <a:schemeClr val="lt1"/>
                </a:solidFill>
              </a:defRPr>
            </a:lvl4pPr>
            <a:lvl5pPr marL="2286000" lvl="4" indent="-342900" algn="l">
              <a:lnSpc>
                <a:spcPct val="100000"/>
              </a:lnSpc>
              <a:spcBef>
                <a:spcPts val="360"/>
              </a:spcBef>
              <a:spcAft>
                <a:spcPts val="0"/>
              </a:spcAft>
              <a:buClr>
                <a:schemeClr val="lt1"/>
              </a:buClr>
              <a:buSzPts val="18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92" name="Google Shape;292;p55"/>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293" name="Google Shape;293;p55"/>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harcoal Plain_Image 3 col">
  <p:cSld name="Charcoal Plain_Image 3 col">
    <p:spTree>
      <p:nvGrpSpPr>
        <p:cNvPr id="1" name="Shape 294"/>
        <p:cNvGrpSpPr/>
        <p:nvPr/>
      </p:nvGrpSpPr>
      <p:grpSpPr>
        <a:xfrm>
          <a:off x="0" y="0"/>
          <a:ext cx="0" cy="0"/>
          <a:chOff x="0" y="0"/>
          <a:chExt cx="0" cy="0"/>
        </a:xfrm>
      </p:grpSpPr>
      <p:grpSp>
        <p:nvGrpSpPr>
          <p:cNvPr id="295" name="Google Shape;295;p56"/>
          <p:cNvGrpSpPr/>
          <p:nvPr/>
        </p:nvGrpSpPr>
        <p:grpSpPr>
          <a:xfrm>
            <a:off x="0" y="-375"/>
            <a:ext cx="9150875" cy="5153000"/>
            <a:chOff x="0" y="-375"/>
            <a:chExt cx="9150875" cy="5153000"/>
          </a:xfrm>
        </p:grpSpPr>
        <p:sp>
          <p:nvSpPr>
            <p:cNvPr id="296" name="Google Shape;296;p56"/>
            <p:cNvSpPr/>
            <p:nvPr/>
          </p:nvSpPr>
          <p:spPr>
            <a:xfrm>
              <a:off x="2125" y="-375"/>
              <a:ext cx="9146600" cy="5153000"/>
            </a:xfrm>
            <a:custGeom>
              <a:avLst/>
              <a:gdLst/>
              <a:ahLst/>
              <a:cxnLst/>
              <a:rect l="l" t="t" r="r" b="b"/>
              <a:pathLst>
                <a:path w="365864" h="206120" extrusionOk="0">
                  <a:moveTo>
                    <a:pt x="1" y="1"/>
                  </a:moveTo>
                  <a:lnTo>
                    <a:pt x="1" y="206120"/>
                  </a:lnTo>
                  <a:lnTo>
                    <a:pt x="365864" y="206120"/>
                  </a:lnTo>
                  <a:lnTo>
                    <a:pt x="365864" y="1"/>
                  </a:lnTo>
                  <a:close/>
                </a:path>
              </a:pathLst>
            </a:custGeom>
            <a:solidFill>
              <a:srgbClr val="2530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56"/>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8" name="Google Shape;298;p56"/>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rgbClr val="F2F2F2"/>
              </a:buClr>
              <a:buSzPts val="2500"/>
              <a:buFont typeface="Calibri"/>
              <a:buNone/>
              <a:defRPr sz="2500" b="0">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56"/>
          <p:cNvSpPr>
            <a:spLocks noGrp="1"/>
          </p:cNvSpPr>
          <p:nvPr>
            <p:ph type="pic" idx="2"/>
          </p:nvPr>
        </p:nvSpPr>
        <p:spPr>
          <a:xfrm>
            <a:off x="316523" y="984738"/>
            <a:ext cx="2649415" cy="2952282"/>
          </a:xfrm>
          <a:prstGeom prst="rect">
            <a:avLst/>
          </a:prstGeom>
          <a:noFill/>
          <a:ln>
            <a:noFill/>
          </a:ln>
        </p:spPr>
      </p:sp>
      <p:sp>
        <p:nvSpPr>
          <p:cNvPr id="300" name="Google Shape;300;p56"/>
          <p:cNvSpPr txBox="1">
            <a:spLocks noGrp="1"/>
          </p:cNvSpPr>
          <p:nvPr>
            <p:ph type="body" idx="1"/>
          </p:nvPr>
        </p:nvSpPr>
        <p:spPr>
          <a:xfrm>
            <a:off x="316523"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1" name="Google Shape;301;p56"/>
          <p:cNvSpPr>
            <a:spLocks noGrp="1"/>
          </p:cNvSpPr>
          <p:nvPr>
            <p:ph type="pic" idx="3"/>
          </p:nvPr>
        </p:nvSpPr>
        <p:spPr>
          <a:xfrm>
            <a:off x="3247292" y="984738"/>
            <a:ext cx="2649415" cy="2952282"/>
          </a:xfrm>
          <a:prstGeom prst="rect">
            <a:avLst/>
          </a:prstGeom>
          <a:noFill/>
          <a:ln>
            <a:noFill/>
          </a:ln>
        </p:spPr>
      </p:sp>
      <p:sp>
        <p:nvSpPr>
          <p:cNvPr id="302" name="Google Shape;302;p56"/>
          <p:cNvSpPr txBox="1">
            <a:spLocks noGrp="1"/>
          </p:cNvSpPr>
          <p:nvPr>
            <p:ph type="body" idx="4"/>
          </p:nvPr>
        </p:nvSpPr>
        <p:spPr>
          <a:xfrm>
            <a:off x="3247291"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3" name="Google Shape;303;p56"/>
          <p:cNvSpPr>
            <a:spLocks noGrp="1"/>
          </p:cNvSpPr>
          <p:nvPr>
            <p:ph type="pic" idx="5"/>
          </p:nvPr>
        </p:nvSpPr>
        <p:spPr>
          <a:xfrm>
            <a:off x="6260123" y="984738"/>
            <a:ext cx="2649415" cy="2952282"/>
          </a:xfrm>
          <a:prstGeom prst="rect">
            <a:avLst/>
          </a:prstGeom>
          <a:noFill/>
          <a:ln>
            <a:noFill/>
          </a:ln>
        </p:spPr>
      </p:sp>
      <p:sp>
        <p:nvSpPr>
          <p:cNvPr id="304" name="Google Shape;304;p56"/>
          <p:cNvSpPr txBox="1">
            <a:spLocks noGrp="1"/>
          </p:cNvSpPr>
          <p:nvPr>
            <p:ph type="body" idx="6"/>
          </p:nvPr>
        </p:nvSpPr>
        <p:spPr>
          <a:xfrm>
            <a:off x="6260122"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05" name="Google Shape;305;p56"/>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306" name="Google Shape;306;p56"/>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harcoal Plain_Image 2 col">
  <p:cSld name="Charcoal Plain_Image 2 col">
    <p:spTree>
      <p:nvGrpSpPr>
        <p:cNvPr id="1" name="Shape 307"/>
        <p:cNvGrpSpPr/>
        <p:nvPr/>
      </p:nvGrpSpPr>
      <p:grpSpPr>
        <a:xfrm>
          <a:off x="0" y="0"/>
          <a:ext cx="0" cy="0"/>
          <a:chOff x="0" y="0"/>
          <a:chExt cx="0" cy="0"/>
        </a:xfrm>
      </p:grpSpPr>
      <p:grpSp>
        <p:nvGrpSpPr>
          <p:cNvPr id="308" name="Google Shape;308;p57"/>
          <p:cNvGrpSpPr/>
          <p:nvPr/>
        </p:nvGrpSpPr>
        <p:grpSpPr>
          <a:xfrm>
            <a:off x="0" y="-375"/>
            <a:ext cx="9150875" cy="5153000"/>
            <a:chOff x="0" y="-375"/>
            <a:chExt cx="9150875" cy="5153000"/>
          </a:xfrm>
        </p:grpSpPr>
        <p:sp>
          <p:nvSpPr>
            <p:cNvPr id="309" name="Google Shape;309;p57"/>
            <p:cNvSpPr/>
            <p:nvPr/>
          </p:nvSpPr>
          <p:spPr>
            <a:xfrm>
              <a:off x="2125" y="-375"/>
              <a:ext cx="9146600" cy="5153000"/>
            </a:xfrm>
            <a:custGeom>
              <a:avLst/>
              <a:gdLst/>
              <a:ahLst/>
              <a:cxnLst/>
              <a:rect l="l" t="t" r="r" b="b"/>
              <a:pathLst>
                <a:path w="365864" h="206120" extrusionOk="0">
                  <a:moveTo>
                    <a:pt x="1" y="1"/>
                  </a:moveTo>
                  <a:lnTo>
                    <a:pt x="1" y="206120"/>
                  </a:lnTo>
                  <a:lnTo>
                    <a:pt x="365864" y="206120"/>
                  </a:lnTo>
                  <a:lnTo>
                    <a:pt x="365864" y="1"/>
                  </a:lnTo>
                  <a:close/>
                </a:path>
              </a:pathLst>
            </a:custGeom>
            <a:solidFill>
              <a:srgbClr val="2530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7"/>
            <p:cNvSpPr/>
            <p:nvPr/>
          </p:nvSpPr>
          <p:spPr>
            <a:xfrm>
              <a:off x="0" y="-375"/>
              <a:ext cx="9150875" cy="82025"/>
            </a:xfrm>
            <a:custGeom>
              <a:avLst/>
              <a:gdLst/>
              <a:ahLst/>
              <a:cxnLst/>
              <a:rect l="l" t="t" r="r" b="b"/>
              <a:pathLst>
                <a:path w="366035" h="3281" extrusionOk="0">
                  <a:moveTo>
                    <a:pt x="0" y="1"/>
                  </a:moveTo>
                  <a:lnTo>
                    <a:pt x="0" y="3280"/>
                  </a:lnTo>
                  <a:lnTo>
                    <a:pt x="366035" y="3280"/>
                  </a:lnTo>
                  <a:lnTo>
                    <a:pt x="366035" y="1"/>
                  </a:lnTo>
                  <a:close/>
                </a:path>
              </a:pathLst>
            </a:custGeom>
            <a:solidFill>
              <a:srgbClr val="0062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1" name="Google Shape;311;p57"/>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rgbClr val="F2F2F2"/>
              </a:buClr>
              <a:buSzPts val="2500"/>
              <a:buFont typeface="Calibri"/>
              <a:buNone/>
              <a:defRPr sz="2500" b="0">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57"/>
          <p:cNvSpPr>
            <a:spLocks noGrp="1"/>
          </p:cNvSpPr>
          <p:nvPr>
            <p:ph type="pic" idx="2"/>
          </p:nvPr>
        </p:nvSpPr>
        <p:spPr>
          <a:xfrm>
            <a:off x="316523" y="1037492"/>
            <a:ext cx="4132385" cy="2899528"/>
          </a:xfrm>
          <a:prstGeom prst="rect">
            <a:avLst/>
          </a:prstGeom>
          <a:noFill/>
          <a:ln>
            <a:noFill/>
          </a:ln>
        </p:spPr>
      </p:sp>
      <p:sp>
        <p:nvSpPr>
          <p:cNvPr id="313" name="Google Shape;313;p57"/>
          <p:cNvSpPr txBox="1">
            <a:spLocks noGrp="1"/>
          </p:cNvSpPr>
          <p:nvPr>
            <p:ph type="body" idx="1"/>
          </p:nvPr>
        </p:nvSpPr>
        <p:spPr>
          <a:xfrm>
            <a:off x="316523" y="4060130"/>
            <a:ext cx="413238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57"/>
          <p:cNvSpPr>
            <a:spLocks noGrp="1"/>
          </p:cNvSpPr>
          <p:nvPr>
            <p:ph type="pic" idx="3"/>
          </p:nvPr>
        </p:nvSpPr>
        <p:spPr>
          <a:xfrm>
            <a:off x="4706814" y="1037492"/>
            <a:ext cx="4120659" cy="2899528"/>
          </a:xfrm>
          <a:prstGeom prst="rect">
            <a:avLst/>
          </a:prstGeom>
          <a:noFill/>
          <a:ln>
            <a:noFill/>
          </a:ln>
        </p:spPr>
      </p:sp>
      <p:sp>
        <p:nvSpPr>
          <p:cNvPr id="315" name="Google Shape;315;p57"/>
          <p:cNvSpPr txBox="1">
            <a:spLocks noGrp="1"/>
          </p:cNvSpPr>
          <p:nvPr>
            <p:ph type="body" idx="4"/>
          </p:nvPr>
        </p:nvSpPr>
        <p:spPr>
          <a:xfrm>
            <a:off x="4706814" y="4060130"/>
            <a:ext cx="4120659"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chemeClr val="lt1"/>
              </a:buClr>
              <a:buSzPts val="1120"/>
              <a:buFont typeface="Noto Sans Symbols"/>
              <a:buNone/>
              <a:defRPr sz="1400" cap="none">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16" name="Google Shape;316;p57"/>
          <p:cNvCxnSpPr/>
          <p:nvPr/>
        </p:nvCxnSpPr>
        <p:spPr>
          <a:xfrm>
            <a:off x="293077" y="4900251"/>
            <a:ext cx="8534397" cy="0"/>
          </a:xfrm>
          <a:prstGeom prst="straightConnector1">
            <a:avLst/>
          </a:prstGeom>
          <a:noFill/>
          <a:ln w="9525" cap="flat" cmpd="sng">
            <a:solidFill>
              <a:schemeClr val="lt1"/>
            </a:solidFill>
            <a:prstDash val="solid"/>
            <a:round/>
            <a:headEnd type="none" w="sm" len="sm"/>
            <a:tailEnd type="none" w="sm" len="sm"/>
          </a:ln>
        </p:spPr>
      </p:cxnSp>
      <p:sp>
        <p:nvSpPr>
          <p:cNvPr id="317" name="Google Shape;317;p57"/>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Calibri"/>
                <a:ea typeface="Calibri"/>
                <a:cs typeface="Calibri"/>
                <a:sym typeface="Calibri"/>
              </a:rPr>
              <a:t>‹#›</a:t>
            </a:fld>
            <a:endParaRPr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atermark_Text Image">
  <p:cSld name="Watermark_Text Image">
    <p:spTree>
      <p:nvGrpSpPr>
        <p:cNvPr id="1" name="Shape 26"/>
        <p:cNvGrpSpPr/>
        <p:nvPr/>
      </p:nvGrpSpPr>
      <p:grpSpPr>
        <a:xfrm>
          <a:off x="0" y="0"/>
          <a:ext cx="0" cy="0"/>
          <a:chOff x="0" y="0"/>
          <a:chExt cx="0" cy="0"/>
        </a:xfrm>
      </p:grpSpPr>
      <p:sp>
        <p:nvSpPr>
          <p:cNvPr id="27" name="Google Shape;27;p23"/>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ubTitle" idx="1"/>
          </p:nvPr>
        </p:nvSpPr>
        <p:spPr>
          <a:xfrm>
            <a:off x="293077" y="1172446"/>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29" name="Google Shape;29;p23"/>
          <p:cNvSpPr txBox="1">
            <a:spLocks noGrp="1"/>
          </p:cNvSpPr>
          <p:nvPr>
            <p:ph type="body" idx="2"/>
          </p:nvPr>
        </p:nvSpPr>
        <p:spPr>
          <a:xfrm>
            <a:off x="293217" y="1591533"/>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3"/>
          <p:cNvSpPr txBox="1">
            <a:spLocks noGrp="1"/>
          </p:cNvSpPr>
          <p:nvPr>
            <p:ph type="body" idx="3"/>
          </p:nvPr>
        </p:nvSpPr>
        <p:spPr>
          <a:xfrm>
            <a:off x="293217" y="1955601"/>
            <a:ext cx="4887120" cy="2598937"/>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23"/>
          <p:cNvSpPr>
            <a:spLocks noGrp="1"/>
          </p:cNvSpPr>
          <p:nvPr>
            <p:ph type="pic" idx="4"/>
          </p:nvPr>
        </p:nvSpPr>
        <p:spPr>
          <a:xfrm>
            <a:off x="5675202" y="1142660"/>
            <a:ext cx="3057841" cy="3411878"/>
          </a:xfrm>
          <a:prstGeom prst="rect">
            <a:avLst/>
          </a:prstGeom>
          <a:noFill/>
          <a:ln>
            <a:noFill/>
          </a:ln>
        </p:spPr>
      </p:sp>
      <p:cxnSp>
        <p:nvCxnSpPr>
          <p:cNvPr id="32" name="Google Shape;32;p23"/>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33" name="Google Shape;33;p23"/>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atermark_Text 2 col">
  <p:cSld name="Watermark_Text 2 col">
    <p:spTree>
      <p:nvGrpSpPr>
        <p:cNvPr id="1" name="Shape 34"/>
        <p:cNvGrpSpPr/>
        <p:nvPr/>
      </p:nvGrpSpPr>
      <p:grpSpPr>
        <a:xfrm>
          <a:off x="0" y="0"/>
          <a:ext cx="0" cy="0"/>
          <a:chOff x="0" y="0"/>
          <a:chExt cx="0" cy="0"/>
        </a:xfrm>
      </p:grpSpPr>
      <p:sp>
        <p:nvSpPr>
          <p:cNvPr id="35" name="Google Shape;35;p24"/>
          <p:cNvSpPr txBox="1">
            <a:spLocks noGrp="1"/>
          </p:cNvSpPr>
          <p:nvPr>
            <p:ph type="ctrTitle"/>
          </p:nvPr>
        </p:nvSpPr>
        <p:spPr>
          <a:xfrm>
            <a:off x="298917" y="597255"/>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ubTitle" idx="1"/>
          </p:nvPr>
        </p:nvSpPr>
        <p:spPr>
          <a:xfrm>
            <a:off x="292936" y="1175976"/>
            <a:ext cx="7775027"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37" name="Google Shape;37;p24"/>
          <p:cNvSpPr txBox="1">
            <a:spLocks noGrp="1"/>
          </p:cNvSpPr>
          <p:nvPr>
            <p:ph type="body" idx="2"/>
          </p:nvPr>
        </p:nvSpPr>
        <p:spPr>
          <a:xfrm>
            <a:off x="293077" y="1595063"/>
            <a:ext cx="7774886"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24"/>
          <p:cNvSpPr txBox="1">
            <a:spLocks noGrp="1"/>
          </p:cNvSpPr>
          <p:nvPr>
            <p:ph type="body" idx="3"/>
          </p:nvPr>
        </p:nvSpPr>
        <p:spPr>
          <a:xfrm>
            <a:off x="299058" y="1959132"/>
            <a:ext cx="3812488" cy="2595406"/>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4"/>
          <p:cNvSpPr txBox="1">
            <a:spLocks noGrp="1"/>
          </p:cNvSpPr>
          <p:nvPr>
            <p:ph type="body" idx="4"/>
          </p:nvPr>
        </p:nvSpPr>
        <p:spPr>
          <a:xfrm>
            <a:off x="4582510" y="1959132"/>
            <a:ext cx="3878317" cy="2595406"/>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0" name="Google Shape;40;p24"/>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41" name="Google Shape;41;p24"/>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atermark_Image 3 col">
  <p:cSld name="Watermark_Image 3 col">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chemeClr val="dk1"/>
              </a:buClr>
              <a:buSzPts val="2500"/>
              <a:buFont typeface="Calibri"/>
              <a:buNone/>
              <a:defRPr sz="2500" b="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a:spLocks noGrp="1"/>
          </p:cNvSpPr>
          <p:nvPr>
            <p:ph type="pic" idx="2"/>
          </p:nvPr>
        </p:nvSpPr>
        <p:spPr>
          <a:xfrm>
            <a:off x="316523" y="1037492"/>
            <a:ext cx="2649415" cy="2899528"/>
          </a:xfrm>
          <a:prstGeom prst="rect">
            <a:avLst/>
          </a:prstGeom>
          <a:noFill/>
          <a:ln>
            <a:noFill/>
          </a:ln>
        </p:spPr>
      </p:sp>
      <p:sp>
        <p:nvSpPr>
          <p:cNvPr id="45" name="Google Shape;45;p25"/>
          <p:cNvSpPr txBox="1">
            <a:spLocks noGrp="1"/>
          </p:cNvSpPr>
          <p:nvPr>
            <p:ph type="body" idx="1"/>
          </p:nvPr>
        </p:nvSpPr>
        <p:spPr>
          <a:xfrm>
            <a:off x="316523"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5"/>
          <p:cNvSpPr>
            <a:spLocks noGrp="1"/>
          </p:cNvSpPr>
          <p:nvPr>
            <p:ph type="pic" idx="3"/>
          </p:nvPr>
        </p:nvSpPr>
        <p:spPr>
          <a:xfrm>
            <a:off x="3247292" y="1037492"/>
            <a:ext cx="2649415" cy="2899528"/>
          </a:xfrm>
          <a:prstGeom prst="rect">
            <a:avLst/>
          </a:prstGeom>
          <a:noFill/>
          <a:ln>
            <a:noFill/>
          </a:ln>
        </p:spPr>
      </p:sp>
      <p:sp>
        <p:nvSpPr>
          <p:cNvPr id="47" name="Google Shape;47;p25"/>
          <p:cNvSpPr txBox="1">
            <a:spLocks noGrp="1"/>
          </p:cNvSpPr>
          <p:nvPr>
            <p:ph type="body" idx="4"/>
          </p:nvPr>
        </p:nvSpPr>
        <p:spPr>
          <a:xfrm>
            <a:off x="3247291"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5"/>
          <p:cNvSpPr>
            <a:spLocks noGrp="1"/>
          </p:cNvSpPr>
          <p:nvPr>
            <p:ph type="pic" idx="5"/>
          </p:nvPr>
        </p:nvSpPr>
        <p:spPr>
          <a:xfrm>
            <a:off x="6178060" y="1037492"/>
            <a:ext cx="2649415" cy="2899528"/>
          </a:xfrm>
          <a:prstGeom prst="rect">
            <a:avLst/>
          </a:prstGeom>
          <a:noFill/>
          <a:ln>
            <a:noFill/>
          </a:ln>
        </p:spPr>
      </p:sp>
      <p:sp>
        <p:nvSpPr>
          <p:cNvPr id="49" name="Google Shape;49;p25"/>
          <p:cNvSpPr txBox="1">
            <a:spLocks noGrp="1"/>
          </p:cNvSpPr>
          <p:nvPr>
            <p:ph type="body" idx="6"/>
          </p:nvPr>
        </p:nvSpPr>
        <p:spPr>
          <a:xfrm>
            <a:off x="6178059" y="4060130"/>
            <a:ext cx="264941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0" name="Google Shape;50;p25"/>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51" name="Google Shape;51;p25"/>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atermark_Image 2 col">
  <p:cSld name="Watermark_Image 2 col">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316522" y="463555"/>
            <a:ext cx="8510951" cy="481676"/>
          </a:xfrm>
          <a:prstGeom prst="rect">
            <a:avLst/>
          </a:prstGeom>
          <a:noFill/>
          <a:ln>
            <a:noFill/>
          </a:ln>
        </p:spPr>
        <p:txBody>
          <a:bodyPr spcFirstLastPara="1" wrap="square" lIns="81650" tIns="40825" rIns="81650" bIns="40825" anchor="t" anchorCtr="0">
            <a:normAutofit/>
          </a:bodyPr>
          <a:lstStyle>
            <a:lvl1pPr lvl="0" algn="l">
              <a:lnSpc>
                <a:spcPct val="100000"/>
              </a:lnSpc>
              <a:spcBef>
                <a:spcPts val="0"/>
              </a:spcBef>
              <a:spcAft>
                <a:spcPts val="0"/>
              </a:spcAft>
              <a:buClr>
                <a:schemeClr val="dk1"/>
              </a:buClr>
              <a:buSzPts val="2500"/>
              <a:buFont typeface="Calibri"/>
              <a:buNone/>
              <a:defRPr sz="2500" b="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a:spLocks noGrp="1"/>
          </p:cNvSpPr>
          <p:nvPr>
            <p:ph type="pic" idx="2"/>
          </p:nvPr>
        </p:nvSpPr>
        <p:spPr>
          <a:xfrm>
            <a:off x="316523" y="1037492"/>
            <a:ext cx="4132385" cy="2899528"/>
          </a:xfrm>
          <a:prstGeom prst="rect">
            <a:avLst/>
          </a:prstGeom>
          <a:noFill/>
          <a:ln>
            <a:noFill/>
          </a:ln>
        </p:spPr>
      </p:sp>
      <p:sp>
        <p:nvSpPr>
          <p:cNvPr id="55" name="Google Shape;55;p26"/>
          <p:cNvSpPr txBox="1">
            <a:spLocks noGrp="1"/>
          </p:cNvSpPr>
          <p:nvPr>
            <p:ph type="body" idx="1"/>
          </p:nvPr>
        </p:nvSpPr>
        <p:spPr>
          <a:xfrm>
            <a:off x="316523" y="4060130"/>
            <a:ext cx="4132385"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26"/>
          <p:cNvSpPr>
            <a:spLocks noGrp="1"/>
          </p:cNvSpPr>
          <p:nvPr>
            <p:ph type="pic" idx="3"/>
          </p:nvPr>
        </p:nvSpPr>
        <p:spPr>
          <a:xfrm>
            <a:off x="4706814" y="1037492"/>
            <a:ext cx="4120659" cy="2899528"/>
          </a:xfrm>
          <a:prstGeom prst="rect">
            <a:avLst/>
          </a:prstGeom>
          <a:noFill/>
          <a:ln>
            <a:noFill/>
          </a:ln>
        </p:spPr>
      </p:sp>
      <p:sp>
        <p:nvSpPr>
          <p:cNvPr id="57" name="Google Shape;57;p26"/>
          <p:cNvSpPr txBox="1">
            <a:spLocks noGrp="1"/>
          </p:cNvSpPr>
          <p:nvPr>
            <p:ph type="body" idx="4"/>
          </p:nvPr>
        </p:nvSpPr>
        <p:spPr>
          <a:xfrm>
            <a:off x="4706814" y="4060130"/>
            <a:ext cx="4120659" cy="59390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280"/>
              </a:spcBef>
              <a:spcAft>
                <a:spcPts val="0"/>
              </a:spcAft>
              <a:buClr>
                <a:srgbClr val="25303B"/>
              </a:buClr>
              <a:buSzPts val="1120"/>
              <a:buFont typeface="Noto Sans Symbols"/>
              <a:buNone/>
              <a:defRPr sz="1400"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8" name="Google Shape;58;p26"/>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59" name="Google Shape;59;p26"/>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go_Sub">
  <p:cSld name="Logo_Sub">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293355" y="1709081"/>
            <a:ext cx="8229600" cy="858044"/>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4900"/>
              <a:buFont typeface="Cambria"/>
              <a:buNone/>
              <a:defRPr sz="4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293077" y="2470263"/>
            <a:ext cx="4778117" cy="1009381"/>
          </a:xfrm>
          <a:prstGeom prst="rect">
            <a:avLst/>
          </a:prstGeom>
          <a:noFill/>
          <a:ln>
            <a:noFill/>
          </a:ln>
        </p:spPr>
        <p:txBody>
          <a:bodyPr spcFirstLastPara="1" wrap="square" lIns="81650" tIns="40825" rIns="81650" bIns="40825" anchor="t" anchorCtr="0">
            <a:normAutofit/>
          </a:bodyPr>
          <a:lstStyle>
            <a:lvl1pPr marL="457200" lvl="0" indent="-228600" algn="l">
              <a:lnSpc>
                <a:spcPct val="100000"/>
              </a:lnSpc>
              <a:spcBef>
                <a:spcPts val="600"/>
              </a:spcBef>
              <a:spcAft>
                <a:spcPts val="0"/>
              </a:spcAft>
              <a:buClr>
                <a:srgbClr val="25303B"/>
              </a:buClr>
              <a:buSzPts val="3000"/>
              <a:buNone/>
              <a:defRPr cap="none"/>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63" name="Google Shape;63;p27"/>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64" name="Google Shape;64;p27"/>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go_Full Text">
  <p:cSld name="Logo_Full Text">
    <p:spTree>
      <p:nvGrpSpPr>
        <p:cNvPr id="1" name="Shape 65"/>
        <p:cNvGrpSpPr/>
        <p:nvPr/>
      </p:nvGrpSpPr>
      <p:grpSpPr>
        <a:xfrm>
          <a:off x="0" y="0"/>
          <a:ext cx="0" cy="0"/>
          <a:chOff x="0" y="0"/>
          <a:chExt cx="0" cy="0"/>
        </a:xfrm>
      </p:grpSpPr>
      <p:sp>
        <p:nvSpPr>
          <p:cNvPr id="66" name="Google Shape;66;p28"/>
          <p:cNvSpPr txBox="1">
            <a:spLocks noGrp="1"/>
          </p:cNvSpPr>
          <p:nvPr>
            <p:ph type="ctrTitle"/>
          </p:nvPr>
        </p:nvSpPr>
        <p:spPr>
          <a:xfrm>
            <a:off x="293077" y="596534"/>
            <a:ext cx="4887260" cy="578720"/>
          </a:xfrm>
          <a:prstGeom prst="rect">
            <a:avLst/>
          </a:prstGeom>
          <a:noFill/>
          <a:ln>
            <a:noFill/>
          </a:ln>
        </p:spPr>
        <p:txBody>
          <a:bodyPr spcFirstLastPara="1" wrap="square" lIns="81650" tIns="40825" rIns="81650" bIns="40825" anchor="ctr" anchorCtr="0">
            <a:normAutofit/>
          </a:bodyPr>
          <a:lstStyle>
            <a:lvl1pPr lvl="0" algn="l">
              <a:lnSpc>
                <a:spcPct val="100000"/>
              </a:lnSpc>
              <a:spcBef>
                <a:spcPts val="0"/>
              </a:spcBef>
              <a:spcAft>
                <a:spcPts val="0"/>
              </a:spcAft>
              <a:buClr>
                <a:schemeClr val="dk1"/>
              </a:buClr>
              <a:buSzPts val="3800"/>
              <a:buFont typeface="Cambria"/>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ubTitle" idx="1"/>
          </p:nvPr>
        </p:nvSpPr>
        <p:spPr>
          <a:xfrm>
            <a:off x="293077" y="1175255"/>
            <a:ext cx="4887260" cy="409780"/>
          </a:xfrm>
          <a:prstGeom prst="rect">
            <a:avLst/>
          </a:prstGeom>
          <a:noFill/>
          <a:ln>
            <a:noFill/>
          </a:ln>
        </p:spPr>
        <p:txBody>
          <a:bodyPr spcFirstLastPara="1" wrap="square" lIns="81650" tIns="40825" rIns="81650" bIns="40825" anchor="t" anchorCtr="0">
            <a:normAutofit/>
          </a:bodyPr>
          <a:lstStyle>
            <a:lvl1pPr marR="0" lvl="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lnSpc>
                <a:spcPct val="100000"/>
              </a:lnSpc>
              <a:spcBef>
                <a:spcPts val="500"/>
              </a:spcBef>
              <a:spcAft>
                <a:spcPts val="0"/>
              </a:spcAft>
              <a:buClr>
                <a:srgbClr val="8A8C8F"/>
              </a:buClr>
              <a:buSzPts val="2500"/>
              <a:buNone/>
              <a:defRPr>
                <a:solidFill>
                  <a:srgbClr val="8A8C8F"/>
                </a:solidFill>
              </a:defRPr>
            </a:lvl2pPr>
            <a:lvl3pPr lvl="2" algn="ctr">
              <a:lnSpc>
                <a:spcPct val="100000"/>
              </a:lnSpc>
              <a:spcBef>
                <a:spcPts val="420"/>
              </a:spcBef>
              <a:spcAft>
                <a:spcPts val="0"/>
              </a:spcAft>
              <a:buClr>
                <a:srgbClr val="8A8C8F"/>
              </a:buClr>
              <a:buSzPts val="2100"/>
              <a:buNone/>
              <a:defRPr>
                <a:solidFill>
                  <a:srgbClr val="8A8C8F"/>
                </a:solidFill>
              </a:defRPr>
            </a:lvl3pPr>
            <a:lvl4pPr lvl="3" algn="ctr">
              <a:lnSpc>
                <a:spcPct val="100000"/>
              </a:lnSpc>
              <a:spcBef>
                <a:spcPts val="360"/>
              </a:spcBef>
              <a:spcAft>
                <a:spcPts val="0"/>
              </a:spcAft>
              <a:buClr>
                <a:srgbClr val="8A8C8F"/>
              </a:buClr>
              <a:buSzPts val="1800"/>
              <a:buNone/>
              <a:defRPr>
                <a:solidFill>
                  <a:srgbClr val="8A8C8F"/>
                </a:solidFill>
              </a:defRPr>
            </a:lvl4pPr>
            <a:lvl5pPr lvl="4" algn="ctr">
              <a:lnSpc>
                <a:spcPct val="100000"/>
              </a:lnSpc>
              <a:spcBef>
                <a:spcPts val="360"/>
              </a:spcBef>
              <a:spcAft>
                <a:spcPts val="0"/>
              </a:spcAft>
              <a:buClr>
                <a:srgbClr val="8A8C8F"/>
              </a:buClr>
              <a:buSzPts val="1800"/>
              <a:buNone/>
              <a:defRPr>
                <a:solidFill>
                  <a:srgbClr val="8A8C8F"/>
                </a:solidFill>
              </a:defRPr>
            </a:lvl5pPr>
            <a:lvl6pPr lvl="5" algn="ctr">
              <a:lnSpc>
                <a:spcPct val="100000"/>
              </a:lnSpc>
              <a:spcBef>
                <a:spcPts val="360"/>
              </a:spcBef>
              <a:spcAft>
                <a:spcPts val="0"/>
              </a:spcAft>
              <a:buClr>
                <a:srgbClr val="8A8C8F"/>
              </a:buClr>
              <a:buSzPts val="1800"/>
              <a:buNone/>
              <a:defRPr>
                <a:solidFill>
                  <a:srgbClr val="8A8C8F"/>
                </a:solidFill>
              </a:defRPr>
            </a:lvl6pPr>
            <a:lvl7pPr lvl="6" algn="ctr">
              <a:lnSpc>
                <a:spcPct val="100000"/>
              </a:lnSpc>
              <a:spcBef>
                <a:spcPts val="360"/>
              </a:spcBef>
              <a:spcAft>
                <a:spcPts val="0"/>
              </a:spcAft>
              <a:buClr>
                <a:srgbClr val="8A8C8F"/>
              </a:buClr>
              <a:buSzPts val="1800"/>
              <a:buNone/>
              <a:defRPr>
                <a:solidFill>
                  <a:srgbClr val="8A8C8F"/>
                </a:solidFill>
              </a:defRPr>
            </a:lvl7pPr>
            <a:lvl8pPr lvl="7" algn="ctr">
              <a:lnSpc>
                <a:spcPct val="100000"/>
              </a:lnSpc>
              <a:spcBef>
                <a:spcPts val="360"/>
              </a:spcBef>
              <a:spcAft>
                <a:spcPts val="0"/>
              </a:spcAft>
              <a:buClr>
                <a:srgbClr val="8A8C8F"/>
              </a:buClr>
              <a:buSzPts val="1800"/>
              <a:buNone/>
              <a:defRPr>
                <a:solidFill>
                  <a:srgbClr val="8A8C8F"/>
                </a:solidFill>
              </a:defRPr>
            </a:lvl8pPr>
            <a:lvl9pPr lvl="8" algn="ctr">
              <a:lnSpc>
                <a:spcPct val="100000"/>
              </a:lnSpc>
              <a:spcBef>
                <a:spcPts val="360"/>
              </a:spcBef>
              <a:spcAft>
                <a:spcPts val="0"/>
              </a:spcAft>
              <a:buClr>
                <a:srgbClr val="8A8C8F"/>
              </a:buClr>
              <a:buSzPts val="1800"/>
              <a:buNone/>
              <a:defRPr>
                <a:solidFill>
                  <a:srgbClr val="8A8C8F"/>
                </a:solidFill>
              </a:defRPr>
            </a:lvl9pPr>
          </a:lstStyle>
          <a:p>
            <a:endParaRPr/>
          </a:p>
        </p:txBody>
      </p:sp>
      <p:sp>
        <p:nvSpPr>
          <p:cNvPr id="68" name="Google Shape;68;p28"/>
          <p:cNvSpPr txBox="1">
            <a:spLocks noGrp="1"/>
          </p:cNvSpPr>
          <p:nvPr>
            <p:ph type="body" idx="2"/>
          </p:nvPr>
        </p:nvSpPr>
        <p:spPr>
          <a:xfrm>
            <a:off x="293217" y="1594342"/>
            <a:ext cx="4887120" cy="364068"/>
          </a:xfrm>
          <a:prstGeom prst="rect">
            <a:avLst/>
          </a:prstGeom>
          <a:noFill/>
          <a:ln>
            <a:noFill/>
          </a:ln>
        </p:spPr>
        <p:txBody>
          <a:bodyPr spcFirstLastPara="1" wrap="square" lIns="81650" tIns="40825" rIns="81650" bIns="40825" anchor="t" anchorCtr="0">
            <a:noAutofit/>
          </a:bodyPr>
          <a:lstStyle>
            <a:lvl1pPr marL="457200" lvl="0" indent="-228600" algn="l">
              <a:lnSpc>
                <a:spcPct val="100000"/>
              </a:lnSpc>
              <a:spcBef>
                <a:spcPts val="400"/>
              </a:spcBef>
              <a:spcAft>
                <a:spcPts val="0"/>
              </a:spcAft>
              <a:buClr>
                <a:srgbClr val="25303B"/>
              </a:buClr>
              <a:buSzPts val="2000"/>
              <a:buNone/>
              <a:defRPr sz="2000" cap="none"/>
            </a:lvl1pPr>
            <a:lvl2pPr marL="914400" lvl="1" indent="-228600" algn="l">
              <a:lnSpc>
                <a:spcPct val="100000"/>
              </a:lnSpc>
              <a:spcBef>
                <a:spcPts val="500"/>
              </a:spcBef>
              <a:spcAft>
                <a:spcPts val="0"/>
              </a:spcAft>
              <a:buClr>
                <a:schemeClr val="dk1"/>
              </a:buClr>
              <a:buSzPts val="2500"/>
              <a:buNone/>
              <a:defRPr/>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8"/>
          <p:cNvSpPr txBox="1">
            <a:spLocks noGrp="1"/>
          </p:cNvSpPr>
          <p:nvPr>
            <p:ph type="body" idx="3"/>
          </p:nvPr>
        </p:nvSpPr>
        <p:spPr>
          <a:xfrm>
            <a:off x="293217" y="1958411"/>
            <a:ext cx="8223598" cy="2601864"/>
          </a:xfrm>
          <a:prstGeom prst="rect">
            <a:avLst/>
          </a:prstGeom>
          <a:noFill/>
          <a:ln>
            <a:noFill/>
          </a:ln>
        </p:spPr>
        <p:txBody>
          <a:bodyPr spcFirstLastPara="1" wrap="square" lIns="81650" tIns="40825" rIns="81650" bIns="40825" anchor="t" anchorCtr="0">
            <a:noAutofit/>
          </a:bodyPr>
          <a:lstStyle>
            <a:lvl1pPr marL="457200" lvl="0" indent="-330200" algn="l">
              <a:lnSpc>
                <a:spcPct val="100000"/>
              </a:lnSpc>
              <a:spcBef>
                <a:spcPts val="400"/>
              </a:spcBef>
              <a:spcAft>
                <a:spcPts val="0"/>
              </a:spcAft>
              <a:buClr>
                <a:srgbClr val="25303B"/>
              </a:buClr>
              <a:buSzPts val="1600"/>
              <a:buFont typeface="Noto Sans Symbols"/>
              <a:buChar char="▪"/>
              <a:defRPr sz="2000" cap="none"/>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70" name="Google Shape;70;p28"/>
          <p:cNvCxnSpPr/>
          <p:nvPr/>
        </p:nvCxnSpPr>
        <p:spPr>
          <a:xfrm>
            <a:off x="293077" y="4900251"/>
            <a:ext cx="8534397" cy="0"/>
          </a:xfrm>
          <a:prstGeom prst="straightConnector1">
            <a:avLst/>
          </a:prstGeom>
          <a:noFill/>
          <a:ln w="9525" cap="flat" cmpd="sng">
            <a:solidFill>
              <a:srgbClr val="7F7F7F"/>
            </a:solidFill>
            <a:prstDash val="solid"/>
            <a:round/>
            <a:headEnd type="none" w="sm" len="sm"/>
            <a:tailEnd type="none" w="sm" len="sm"/>
          </a:ln>
        </p:spPr>
      </p:cxnSp>
      <p:sp>
        <p:nvSpPr>
          <p:cNvPr id="71" name="Google Shape;71;p28"/>
          <p:cNvSpPr txBox="1"/>
          <p:nvPr/>
        </p:nvSpPr>
        <p:spPr>
          <a:xfrm>
            <a:off x="8417170" y="4900251"/>
            <a:ext cx="51581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A5A5A5"/>
                </a:solidFill>
                <a:latin typeface="Calibri"/>
                <a:ea typeface="Calibri"/>
                <a:cs typeface="Calibri"/>
                <a:sym typeface="Calibri"/>
              </a:rPr>
              <a:t>‹#›</a:t>
            </a:fld>
            <a:endParaRPr sz="1000" b="0" i="0" u="none" strike="noStrike" cap="none">
              <a:solidFill>
                <a:srgbClr val="A5A5A5"/>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869">
          <p15:clr>
            <a:srgbClr val="FBAE40"/>
          </p15:clr>
        </p15:guide>
        <p15:guide id="2" pos="2880">
          <p15:clr>
            <a:srgbClr val="FBAE40"/>
          </p15:clr>
        </p15:guide>
        <p15:guide id="3" orient="horz" pos="37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0">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1" y="1709081"/>
            <a:ext cx="8229600" cy="858044"/>
          </a:xfrm>
          <a:prstGeom prst="rect">
            <a:avLst/>
          </a:prstGeom>
          <a:noFill/>
          <a:ln>
            <a:noFill/>
          </a:ln>
        </p:spPr>
        <p:txBody>
          <a:bodyPr spcFirstLastPara="1" wrap="square" lIns="81650" tIns="40825" rIns="81650" bIns="40825" anchor="ctr" anchorCtr="0">
            <a:normAutofit/>
          </a:bodyPr>
          <a:lstStyle>
            <a:lvl1pPr marR="0" lvl="0" algn="l" rtl="0">
              <a:lnSpc>
                <a:spcPct val="100000"/>
              </a:lnSpc>
              <a:spcBef>
                <a:spcPts val="0"/>
              </a:spcBef>
              <a:spcAft>
                <a:spcPts val="0"/>
              </a:spcAft>
              <a:buClr>
                <a:schemeClr val="dk1"/>
              </a:buClr>
              <a:buSzPts val="4900"/>
              <a:buFont typeface="Cambria"/>
              <a:buNone/>
              <a:defRPr sz="4900" b="1"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457201" y="2668450"/>
            <a:ext cx="8229600" cy="507820"/>
          </a:xfrm>
          <a:prstGeom prst="rect">
            <a:avLst/>
          </a:prstGeom>
          <a:noFill/>
          <a:ln>
            <a:noFill/>
          </a:ln>
        </p:spPr>
        <p:txBody>
          <a:bodyPr spcFirstLastPara="1" wrap="square" lIns="81650" tIns="40825" rIns="81650" bIns="40825" anchor="t" anchorCtr="0">
            <a:normAutofit/>
          </a:bodyPr>
          <a:lstStyle>
            <a:lvl1pPr marL="457200" marR="0" lvl="0" indent="-228600" algn="l" rtl="0">
              <a:lnSpc>
                <a:spcPct val="100000"/>
              </a:lnSpc>
              <a:spcBef>
                <a:spcPts val="600"/>
              </a:spcBef>
              <a:spcAft>
                <a:spcPts val="0"/>
              </a:spcAft>
              <a:buClr>
                <a:srgbClr val="25303B"/>
              </a:buClr>
              <a:buSzPts val="3000"/>
              <a:buFont typeface="Arial"/>
              <a:buNone/>
              <a:defRPr sz="3000" b="0" i="0" u="none" strike="noStrike" cap="none">
                <a:solidFill>
                  <a:srgbClr val="25303B"/>
                </a:solidFill>
                <a:latin typeface="Calibri"/>
                <a:ea typeface="Calibri"/>
                <a:cs typeface="Calibri"/>
                <a:sym typeface="Calibri"/>
              </a:defRPr>
            </a:lvl1pPr>
            <a:lvl2pPr marL="914400" marR="0" lvl="1"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69">
          <p15:clr>
            <a:srgbClr val="F26B43"/>
          </p15:clr>
        </p15:guide>
        <p15:guide id="2" pos="2880">
          <p15:clr>
            <a:srgbClr val="F26B43"/>
          </p15:clr>
        </p15:guide>
        <p15:guide id="3" orient="horz" pos="3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tomcollinsresearch.net/research/PatternViewer/PatternViewerActiveUser.mp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omcollinsresearch.n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1"/>
          <p:cNvPicPr preferRelativeResize="0"/>
          <p:nvPr/>
        </p:nvPicPr>
        <p:blipFill rotWithShape="1">
          <a:blip r:embed="rId3">
            <a:alphaModFix/>
          </a:blip>
          <a:srcRect/>
          <a:stretch/>
        </p:blipFill>
        <p:spPr>
          <a:xfrm>
            <a:off x="4397150" y="228338"/>
            <a:ext cx="1147251" cy="865408"/>
          </a:xfrm>
          <a:prstGeom prst="rect">
            <a:avLst/>
          </a:prstGeom>
          <a:noFill/>
          <a:ln>
            <a:noFill/>
          </a:ln>
        </p:spPr>
      </p:pic>
      <p:sp>
        <p:nvSpPr>
          <p:cNvPr id="324" name="Google Shape;324;p1"/>
          <p:cNvSpPr txBox="1">
            <a:spLocks noGrp="1"/>
          </p:cNvSpPr>
          <p:nvPr>
            <p:ph type="title"/>
          </p:nvPr>
        </p:nvSpPr>
        <p:spPr>
          <a:xfrm>
            <a:off x="457205" y="1716881"/>
            <a:ext cx="8229600" cy="858000"/>
          </a:xfrm>
          <a:prstGeom prst="rect">
            <a:avLst/>
          </a:prstGeom>
          <a:noFill/>
          <a:ln>
            <a:noFill/>
          </a:ln>
        </p:spPr>
        <p:txBody>
          <a:bodyPr spcFirstLastPara="1" wrap="square" lIns="81650" tIns="40825" rIns="81650" bIns="40825" anchor="ctr" anchorCtr="0">
            <a:noAutofit/>
          </a:bodyPr>
          <a:lstStyle/>
          <a:p>
            <a:pPr marL="0" lvl="0" indent="0" algn="ctr" rtl="0">
              <a:lnSpc>
                <a:spcPct val="100000"/>
              </a:lnSpc>
              <a:spcBef>
                <a:spcPts val="0"/>
              </a:spcBef>
              <a:spcAft>
                <a:spcPts val="0"/>
              </a:spcAft>
              <a:buClr>
                <a:schemeClr val="dk1"/>
              </a:buClr>
              <a:buSzPts val="2800"/>
              <a:buFont typeface="Cambria"/>
              <a:buNone/>
            </a:pPr>
            <a:r>
              <a:rPr lang="en-GB" sz="2800"/>
              <a:t>Music Visualisation and its</a:t>
            </a:r>
            <a:endParaRPr sz="2800"/>
          </a:p>
          <a:p>
            <a:pPr marL="0" lvl="0" indent="0" algn="ctr" rtl="0">
              <a:lnSpc>
                <a:spcPct val="100000"/>
              </a:lnSpc>
              <a:spcBef>
                <a:spcPts val="0"/>
              </a:spcBef>
              <a:spcAft>
                <a:spcPts val="0"/>
              </a:spcAft>
              <a:buClr>
                <a:schemeClr val="dk1"/>
              </a:buClr>
              <a:buSzPts val="2800"/>
              <a:buFont typeface="Cambria"/>
              <a:buNone/>
            </a:pPr>
            <a:r>
              <a:rPr lang="en-GB" sz="2800"/>
              <a:t>Short-term Effects on Appraisal Skills </a:t>
            </a:r>
            <a:endParaRPr sz="2800"/>
          </a:p>
        </p:txBody>
      </p:sp>
      <p:sp>
        <p:nvSpPr>
          <p:cNvPr id="325" name="Google Shape;325;p1"/>
          <p:cNvSpPr txBox="1">
            <a:spLocks noGrp="1"/>
          </p:cNvSpPr>
          <p:nvPr>
            <p:ph type="body" idx="1"/>
          </p:nvPr>
        </p:nvSpPr>
        <p:spPr>
          <a:xfrm>
            <a:off x="1272750" y="3006400"/>
            <a:ext cx="6598500" cy="1009500"/>
          </a:xfrm>
          <a:prstGeom prst="rect">
            <a:avLst/>
          </a:prstGeom>
          <a:noFill/>
          <a:ln>
            <a:noFill/>
          </a:ln>
        </p:spPr>
        <p:txBody>
          <a:bodyPr spcFirstLastPara="1" wrap="square" lIns="81650" tIns="40825" rIns="81650" bIns="40825" anchor="t" anchorCtr="0">
            <a:normAutofit fontScale="92500"/>
          </a:bodyPr>
          <a:lstStyle/>
          <a:p>
            <a:pPr marL="0" lvl="0" indent="0" algn="ctr" rtl="0">
              <a:lnSpc>
                <a:spcPct val="100000"/>
              </a:lnSpc>
              <a:spcBef>
                <a:spcPts val="0"/>
              </a:spcBef>
              <a:spcAft>
                <a:spcPts val="0"/>
              </a:spcAft>
              <a:buClr>
                <a:srgbClr val="25303B"/>
              </a:buClr>
              <a:buSzPct val="108108"/>
              <a:buNone/>
            </a:pPr>
            <a:r>
              <a:rPr lang="en-GB" sz="2400"/>
              <a:t>Ali Nikrang,</a:t>
            </a:r>
            <a:r>
              <a:rPr lang="en-GB" sz="2400" baseline="30000"/>
              <a:t>1,2</a:t>
            </a:r>
            <a:r>
              <a:rPr lang="en-GB" sz="2400"/>
              <a:t> Maarten Grachten,</a:t>
            </a:r>
            <a:r>
              <a:rPr lang="en-GB" sz="2400" baseline="30000"/>
              <a:t>3</a:t>
            </a:r>
            <a:r>
              <a:rPr lang="en-GB" sz="2400"/>
              <a:t> Martin Gasser,</a:t>
            </a:r>
            <a:r>
              <a:rPr lang="en-GB" sz="2400" baseline="30000"/>
              <a:t>4</a:t>
            </a:r>
            <a:r>
              <a:rPr lang="en-GB" sz="2400"/>
              <a:t> Harald Frostel,</a:t>
            </a:r>
            <a:r>
              <a:rPr lang="en-GB" sz="2400" baseline="30000"/>
              <a:t>3</a:t>
            </a:r>
            <a:r>
              <a:rPr lang="en-GB" sz="2400"/>
              <a:t> Gerhard Widmer,</a:t>
            </a:r>
            <a:r>
              <a:rPr lang="en-GB" sz="2400" baseline="30000"/>
              <a:t>5</a:t>
            </a:r>
            <a:r>
              <a:rPr lang="en-GB" sz="2400"/>
              <a:t> and Tom Collins</a:t>
            </a:r>
            <a:r>
              <a:rPr lang="en-GB" sz="2400" baseline="30000"/>
              <a:t>6,7</a:t>
            </a:r>
            <a:endParaRPr sz="2400" baseline="30000"/>
          </a:p>
        </p:txBody>
      </p:sp>
      <p:sp>
        <p:nvSpPr>
          <p:cNvPr id="326" name="Google Shape;326;p1"/>
          <p:cNvSpPr txBox="1"/>
          <p:nvPr/>
        </p:nvSpPr>
        <p:spPr>
          <a:xfrm>
            <a:off x="457200" y="4015900"/>
            <a:ext cx="82296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baseline="30000">
                <a:solidFill>
                  <a:schemeClr val="dk1"/>
                </a:solidFill>
                <a:latin typeface="Arial"/>
                <a:ea typeface="Arial"/>
                <a:cs typeface="Arial"/>
                <a:sym typeface="Arial"/>
              </a:rPr>
              <a:t>1</a:t>
            </a:r>
            <a:r>
              <a:rPr lang="en-GB" sz="1600" b="0" i="0" u="none" strike="noStrike" cap="none">
                <a:solidFill>
                  <a:schemeClr val="dk1"/>
                </a:solidFill>
                <a:latin typeface="Arial"/>
                <a:ea typeface="Arial"/>
                <a:cs typeface="Arial"/>
                <a:sym typeface="Arial"/>
              </a:rPr>
              <a:t> Ars Electronica Futurelab, Austria   </a:t>
            </a:r>
            <a:r>
              <a:rPr lang="en-GB" sz="1600" b="0" i="0" u="none" strike="noStrike" cap="none" baseline="30000">
                <a:solidFill>
                  <a:schemeClr val="dk1"/>
                </a:solidFill>
                <a:latin typeface="Arial"/>
                <a:ea typeface="Arial"/>
                <a:cs typeface="Arial"/>
                <a:sym typeface="Arial"/>
              </a:rPr>
              <a:t>2</a:t>
            </a:r>
            <a:r>
              <a:rPr lang="en-GB" sz="1600" b="0" i="0" u="none" strike="noStrike" cap="none">
                <a:solidFill>
                  <a:schemeClr val="dk1"/>
                </a:solidFill>
                <a:latin typeface="Arial"/>
                <a:ea typeface="Arial"/>
                <a:cs typeface="Arial"/>
                <a:sym typeface="Arial"/>
              </a:rPr>
              <a:t> University of Music and Theatre, Germany</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baseline="30000">
                <a:solidFill>
                  <a:schemeClr val="dk1"/>
                </a:solidFill>
                <a:latin typeface="Arial"/>
                <a:ea typeface="Arial"/>
                <a:cs typeface="Arial"/>
                <a:sym typeface="Arial"/>
              </a:rPr>
              <a:t>3</a:t>
            </a:r>
            <a:r>
              <a:rPr lang="en-GB" sz="1600" b="0" i="0" u="none" strike="noStrike" cap="none">
                <a:solidFill>
                  <a:schemeClr val="dk1"/>
                </a:solidFill>
                <a:latin typeface="Arial"/>
                <a:ea typeface="Arial"/>
                <a:cs typeface="Arial"/>
                <a:sym typeface="Arial"/>
              </a:rPr>
              <a:t> Independent Machine Learning Consultant   </a:t>
            </a:r>
            <a:r>
              <a:rPr lang="en-GB" sz="1600" b="0" i="0" u="none" strike="noStrike" cap="none" baseline="30000">
                <a:solidFill>
                  <a:schemeClr val="dk1"/>
                </a:solidFill>
                <a:latin typeface="Arial"/>
                <a:ea typeface="Arial"/>
                <a:cs typeface="Arial"/>
                <a:sym typeface="Arial"/>
              </a:rPr>
              <a:t>4</a:t>
            </a:r>
            <a:r>
              <a:rPr lang="en-GB" sz="1600" b="0" i="0" u="none" strike="noStrike" cap="none">
                <a:solidFill>
                  <a:schemeClr val="dk1"/>
                </a:solidFill>
                <a:latin typeface="Arial"/>
                <a:ea typeface="Arial"/>
                <a:cs typeface="Arial"/>
                <a:sym typeface="Arial"/>
              </a:rPr>
              <a:t> Muse Group, Cyprus</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baseline="30000">
                <a:solidFill>
                  <a:schemeClr val="dk1"/>
                </a:solidFill>
                <a:latin typeface="Arial"/>
                <a:ea typeface="Arial"/>
                <a:cs typeface="Arial"/>
                <a:sym typeface="Arial"/>
              </a:rPr>
              <a:t>5</a:t>
            </a:r>
            <a:r>
              <a:rPr lang="en-GB" sz="1600" b="0" i="0" u="none" strike="noStrike" cap="none">
                <a:solidFill>
                  <a:schemeClr val="dk1"/>
                </a:solidFill>
                <a:latin typeface="Arial"/>
                <a:ea typeface="Arial"/>
                <a:cs typeface="Arial"/>
                <a:sym typeface="Arial"/>
              </a:rPr>
              <a:t> Institute of Computational Perception, Austria   </a:t>
            </a:r>
            <a:r>
              <a:rPr lang="en-GB" sz="1600" b="0" i="0" u="none" strike="noStrike" cap="none" baseline="30000">
                <a:solidFill>
                  <a:schemeClr val="dk1"/>
                </a:solidFill>
                <a:latin typeface="Arial"/>
                <a:ea typeface="Arial"/>
                <a:cs typeface="Arial"/>
                <a:sym typeface="Arial"/>
              </a:rPr>
              <a:t>6</a:t>
            </a:r>
            <a:r>
              <a:rPr lang="en-GB" sz="1600" b="0" i="0" u="none" strike="noStrike" cap="none">
                <a:solidFill>
                  <a:schemeClr val="dk1"/>
                </a:solidFill>
                <a:latin typeface="Arial"/>
                <a:ea typeface="Arial"/>
                <a:cs typeface="Arial"/>
                <a:sym typeface="Arial"/>
              </a:rPr>
              <a:t> University of Miami, USA   </a:t>
            </a:r>
            <a:r>
              <a:rPr lang="en-GB" sz="1600" b="0" i="0" u="none" strike="noStrike" cap="none" baseline="30000">
                <a:solidFill>
                  <a:schemeClr val="dk1"/>
                </a:solidFill>
                <a:latin typeface="Arial"/>
                <a:ea typeface="Arial"/>
                <a:cs typeface="Arial"/>
                <a:sym typeface="Arial"/>
              </a:rPr>
              <a:t>7</a:t>
            </a:r>
            <a:r>
              <a:rPr lang="en-GB" sz="1600" b="0" i="0" u="none" strike="noStrike" cap="none">
                <a:solidFill>
                  <a:schemeClr val="dk1"/>
                </a:solidFill>
                <a:latin typeface="Arial"/>
                <a:ea typeface="Arial"/>
                <a:cs typeface="Arial"/>
                <a:sym typeface="Arial"/>
              </a:rPr>
              <a:t> MAIA, Inc.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327" name="Google Shape;327;p1"/>
          <p:cNvPicPr preferRelativeResize="0"/>
          <p:nvPr/>
        </p:nvPicPr>
        <p:blipFill rotWithShape="1">
          <a:blip r:embed="rId4">
            <a:alphaModFix/>
          </a:blip>
          <a:srcRect/>
          <a:stretch/>
        </p:blipFill>
        <p:spPr>
          <a:xfrm>
            <a:off x="5668450" y="152400"/>
            <a:ext cx="952341" cy="941350"/>
          </a:xfrm>
          <a:prstGeom prst="rect">
            <a:avLst/>
          </a:prstGeom>
          <a:noFill/>
          <a:ln>
            <a:noFill/>
          </a:ln>
        </p:spPr>
      </p:pic>
      <p:pic>
        <p:nvPicPr>
          <p:cNvPr id="328" name="Google Shape;328;p1"/>
          <p:cNvPicPr preferRelativeResize="0"/>
          <p:nvPr/>
        </p:nvPicPr>
        <p:blipFill rotWithShape="1">
          <a:blip r:embed="rId5">
            <a:alphaModFix/>
          </a:blip>
          <a:srcRect/>
          <a:stretch/>
        </p:blipFill>
        <p:spPr>
          <a:xfrm>
            <a:off x="6697500" y="332475"/>
            <a:ext cx="2324800" cy="58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9"/>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411" name="Google Shape;411;p59"/>
          <p:cNvSpPr txBox="1">
            <a:spLocks noGrp="1"/>
          </p:cNvSpPr>
          <p:nvPr>
            <p:ph type="body" idx="3"/>
          </p:nvPr>
        </p:nvSpPr>
        <p:spPr>
          <a:xfrm>
            <a:off x="293077" y="1274662"/>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50000"/>
              </a:lnSpc>
              <a:spcBef>
                <a:spcPts val="0"/>
              </a:spcBef>
              <a:spcAft>
                <a:spcPts val="0"/>
              </a:spcAft>
              <a:buClr>
                <a:srgbClr val="25303B"/>
              </a:buClr>
              <a:buSzPts val="2400"/>
              <a:buChar char="▪"/>
            </a:pPr>
            <a:r>
              <a:rPr lang="en-GB" sz="2400">
                <a:solidFill>
                  <a:srgbClr val="A6B0AC"/>
                </a:solidFill>
              </a:rPr>
              <a:t>Research question</a:t>
            </a:r>
            <a:endParaRPr sz="2400">
              <a:solidFill>
                <a:srgbClr val="A6B0AC"/>
              </a:solidFill>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Hierarchical repetition, and tonality</a:t>
            </a:r>
            <a:endParaRPr/>
          </a:p>
          <a:p>
            <a:pPr marL="0" lvl="0" indent="0" algn="l" rtl="0">
              <a:lnSpc>
                <a:spcPct val="150000"/>
              </a:lnSpc>
              <a:spcBef>
                <a:spcPts val="0"/>
              </a:spcBef>
              <a:spcAft>
                <a:spcPts val="0"/>
              </a:spcAft>
              <a:buClr>
                <a:srgbClr val="25303B"/>
              </a:buClr>
              <a:buSzPts val="2400"/>
              <a:buChar char="▪"/>
            </a:pPr>
            <a:r>
              <a:rPr lang="en-GB" sz="2400">
                <a:solidFill>
                  <a:schemeClr val="dk1"/>
                </a:solidFill>
              </a:rPr>
              <a:t>Music appraisal, ScoreViewer and PatternViewer</a:t>
            </a:r>
            <a:endParaRPr sz="2400">
              <a:solidFill>
                <a:schemeClr val="dk1"/>
              </a:solidFill>
            </a:endParaRPr>
          </a:p>
          <a:p>
            <a:pPr marL="0" lvl="0" indent="0" algn="l" rtl="0">
              <a:lnSpc>
                <a:spcPct val="150000"/>
              </a:lnSpc>
              <a:spcBef>
                <a:spcPts val="0"/>
              </a:spcBef>
              <a:spcAft>
                <a:spcPts val="0"/>
              </a:spcAft>
              <a:buSzPts val="2400"/>
              <a:buChar char="▪"/>
            </a:pPr>
            <a:r>
              <a:rPr lang="en-GB" sz="2400">
                <a:solidFill>
                  <a:srgbClr val="A6B0AC"/>
                </a:solidFill>
              </a:rPr>
              <a:t>Experimental Hypotheses, Method, and Results</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Discussion</a:t>
            </a:r>
            <a:endParaRPr sz="2400">
              <a:solidFill>
                <a:srgbClr val="A6B0AC"/>
              </a:solidFill>
            </a:endParaRPr>
          </a:p>
          <a:p>
            <a:pPr marL="0" lvl="0" indent="101600" algn="l" rtl="0">
              <a:lnSpc>
                <a:spcPct val="100000"/>
              </a:lnSpc>
              <a:spcBef>
                <a:spcPts val="400"/>
              </a:spcBef>
              <a:spcAft>
                <a:spcPts val="0"/>
              </a:spcAft>
              <a:buClr>
                <a:srgbClr val="25303B"/>
              </a:buClr>
              <a:buSzPts val="1600"/>
              <a:buFont typeface="Noto Sans Symbols"/>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5a4728920b_0_9"/>
          <p:cNvSpPr txBox="1">
            <a:spLocks noGrp="1"/>
          </p:cNvSpPr>
          <p:nvPr>
            <p:ph type="ctrTitle"/>
          </p:nvPr>
        </p:nvSpPr>
        <p:spPr>
          <a:xfrm>
            <a:off x="293074" y="593725"/>
            <a:ext cx="66018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Music appraisal </a:t>
            </a:r>
            <a:endParaRPr/>
          </a:p>
        </p:txBody>
      </p:sp>
      <p:sp>
        <p:nvSpPr>
          <p:cNvPr id="418" name="Google Shape;418;g25a4728920b_0_9"/>
          <p:cNvSpPr txBox="1">
            <a:spLocks noGrp="1"/>
          </p:cNvSpPr>
          <p:nvPr>
            <p:ph type="body" idx="3"/>
          </p:nvPr>
        </p:nvSpPr>
        <p:spPr>
          <a:xfrm>
            <a:off x="293077" y="1418724"/>
            <a:ext cx="8223600" cy="25989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Char char="▪"/>
            </a:pPr>
            <a:r>
              <a:rPr lang="en-GB" b="1">
                <a:solidFill>
                  <a:schemeClr val="dk1"/>
                </a:solidFill>
              </a:rPr>
              <a:t>Definition.</a:t>
            </a:r>
            <a:r>
              <a:rPr lang="en-GB">
                <a:solidFill>
                  <a:schemeClr val="dk1"/>
                </a:solidFill>
              </a:rPr>
              <a:t> To evaluate or assess something in a piece of music.</a:t>
            </a:r>
            <a:endParaRPr/>
          </a:p>
          <a:p>
            <a:pPr marL="0" lvl="0" indent="0" algn="l" rtl="0">
              <a:lnSpc>
                <a:spcPct val="100000"/>
              </a:lnSpc>
              <a:spcBef>
                <a:spcPts val="400"/>
              </a:spcBef>
              <a:spcAft>
                <a:spcPts val="0"/>
              </a:spcAft>
              <a:buClr>
                <a:srgbClr val="25303B"/>
              </a:buClr>
              <a:buSzPts val="1600"/>
              <a:buFont typeface="Noto Sans Symbols"/>
              <a:buNone/>
            </a:pPr>
            <a:endParaRPr>
              <a:latin typeface="Calibri"/>
              <a:ea typeface="Calibri"/>
              <a:cs typeface="Calibri"/>
              <a:sym typeface="Calibri"/>
            </a:endParaRPr>
          </a:p>
          <a:p>
            <a:pPr marL="0" lvl="0" indent="0" algn="l" rtl="0">
              <a:lnSpc>
                <a:spcPct val="100000"/>
              </a:lnSpc>
              <a:spcBef>
                <a:spcPts val="400"/>
              </a:spcBef>
              <a:spcAft>
                <a:spcPts val="0"/>
              </a:spcAft>
              <a:buClr>
                <a:srgbClr val="25303B"/>
              </a:buClr>
              <a:buSzPts val="1600"/>
              <a:buFont typeface="Noto Sans Symbols"/>
              <a:buChar char="▪"/>
            </a:pPr>
            <a:r>
              <a:rPr lang="en-GB">
                <a:solidFill>
                  <a:schemeClr val="dk1"/>
                </a:solidFill>
              </a:rPr>
              <a:t>Can an interactive visualisation application – based on psychological research into listeners' cognition of repetitive and tonal structure – </a:t>
            </a:r>
            <a:r>
              <a:rPr lang="en-GB" b="1">
                <a:solidFill>
                  <a:schemeClr val="dk1"/>
                </a:solidFill>
              </a:rPr>
              <a:t>enhance</a:t>
            </a:r>
            <a:r>
              <a:rPr lang="en-GB">
                <a:solidFill>
                  <a:schemeClr val="dk1"/>
                </a:solidFill>
              </a:rPr>
              <a:t> music appraisal skills?</a:t>
            </a:r>
            <a:endParaRPr>
              <a:solidFill>
                <a:schemeClr val="lt2"/>
              </a:solidFill>
            </a:endParaRPr>
          </a:p>
          <a:p>
            <a:pPr marL="0" lvl="0" indent="0" algn="l" rtl="0">
              <a:lnSpc>
                <a:spcPct val="100000"/>
              </a:lnSpc>
              <a:spcBef>
                <a:spcPts val="400"/>
              </a:spcBef>
              <a:spcAft>
                <a:spcPts val="0"/>
              </a:spcAft>
              <a:buClr>
                <a:srgbClr val="25303B"/>
              </a:buClr>
              <a:buSzPts val="1600"/>
              <a:buNone/>
            </a:pPr>
            <a:endParaRPr/>
          </a:p>
          <a:p>
            <a:pPr marL="0" lvl="0" indent="101600" algn="l" rtl="0">
              <a:lnSpc>
                <a:spcPct val="100000"/>
              </a:lnSpc>
              <a:spcBef>
                <a:spcPts val="400"/>
              </a:spcBef>
              <a:spcAft>
                <a:spcPts val="0"/>
              </a:spcAft>
              <a:buClr>
                <a:srgbClr val="25303B"/>
              </a:buClr>
              <a:buSzPts val="1600"/>
              <a:buFont typeface="Noto Sans Symbols"/>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5a6b6f304f_0_28"/>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Experiment addressing enhancement of music appraisal </a:t>
            </a:r>
            <a:endParaRPr/>
          </a:p>
        </p:txBody>
      </p:sp>
      <p:sp>
        <p:nvSpPr>
          <p:cNvPr id="425" name="Google Shape;425;g25a6b6f304f_0_28"/>
          <p:cNvSpPr txBox="1">
            <a:spLocks noGrp="1"/>
          </p:cNvSpPr>
          <p:nvPr>
            <p:ph type="body" idx="3"/>
          </p:nvPr>
        </p:nvSpPr>
        <p:spPr>
          <a:xfrm>
            <a:off x="293075" y="1647325"/>
            <a:ext cx="8223600" cy="30486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Char char="▪"/>
            </a:pPr>
            <a:r>
              <a:rPr lang="en-GB">
                <a:solidFill>
                  <a:schemeClr val="dk1"/>
                </a:solidFill>
              </a:rPr>
              <a:t>Listeners interact with </a:t>
            </a:r>
            <a:r>
              <a:rPr lang="en-GB" b="1">
                <a:solidFill>
                  <a:schemeClr val="dk1"/>
                </a:solidFill>
              </a:rPr>
              <a:t>two visualisation applications</a:t>
            </a:r>
            <a:r>
              <a:rPr lang="en-GB">
                <a:solidFill>
                  <a:schemeClr val="dk1"/>
                </a:solidFill>
              </a:rPr>
              <a:t> in order to answer questions.</a:t>
            </a:r>
            <a:endParaRPr>
              <a:solidFill>
                <a:schemeClr val="dk1"/>
              </a:solidFill>
            </a:endParaRPr>
          </a:p>
          <a:p>
            <a:pPr marL="914400" lvl="1" indent="-355600" algn="l" rtl="0">
              <a:lnSpc>
                <a:spcPct val="100000"/>
              </a:lnSpc>
              <a:spcBef>
                <a:spcPts val="0"/>
              </a:spcBef>
              <a:spcAft>
                <a:spcPts val="0"/>
              </a:spcAft>
              <a:buSzPts val="2000"/>
              <a:buChar char="–"/>
            </a:pPr>
            <a:r>
              <a:rPr lang="en-GB"/>
              <a:t>Questions adapted from music-appraisal examinations.</a:t>
            </a:r>
            <a:endParaRPr/>
          </a:p>
          <a:p>
            <a:pPr marL="914400" lvl="1" indent="-355600" algn="l" rtl="0">
              <a:lnSpc>
                <a:spcPct val="100000"/>
              </a:lnSpc>
              <a:spcBef>
                <a:spcPts val="0"/>
              </a:spcBef>
              <a:spcAft>
                <a:spcPts val="0"/>
              </a:spcAft>
              <a:buSzPts val="2000"/>
              <a:buChar char="–"/>
            </a:pPr>
            <a:r>
              <a:rPr lang="en-GB"/>
              <a:t>Music excerpts come from Beethoven Symphonies I and III.</a:t>
            </a:r>
            <a:endParaRPr>
              <a:latin typeface="Calibri"/>
              <a:ea typeface="Calibri"/>
              <a:cs typeface="Calibri"/>
              <a:sym typeface="Calibri"/>
            </a:endParaRPr>
          </a:p>
          <a:p>
            <a:pPr marL="0" lvl="0" indent="0" algn="l" rtl="0">
              <a:lnSpc>
                <a:spcPct val="100000"/>
              </a:lnSpc>
              <a:spcBef>
                <a:spcPts val="400"/>
              </a:spcBef>
              <a:spcAft>
                <a:spcPts val="0"/>
              </a:spcAft>
              <a:buSzPts val="1600"/>
              <a:buNone/>
            </a:pPr>
            <a:endParaRPr sz="1000">
              <a:solidFill>
                <a:schemeClr val="dk1"/>
              </a:solidFill>
            </a:endParaRPr>
          </a:p>
          <a:p>
            <a:pPr marL="0" lvl="0" indent="0" algn="l" rtl="0">
              <a:lnSpc>
                <a:spcPct val="100000"/>
              </a:lnSpc>
              <a:spcBef>
                <a:spcPts val="400"/>
              </a:spcBef>
              <a:spcAft>
                <a:spcPts val="0"/>
              </a:spcAft>
              <a:buClr>
                <a:srgbClr val="25303B"/>
              </a:buClr>
              <a:buSzPts val="1600"/>
              <a:buFont typeface="Noto Sans Symbols"/>
              <a:buChar char="▪"/>
            </a:pPr>
            <a:r>
              <a:rPr lang="en-GB">
                <a:solidFill>
                  <a:schemeClr val="dk1"/>
                </a:solidFill>
              </a:rPr>
              <a:t>One visualisation application, called the </a:t>
            </a:r>
            <a:r>
              <a:rPr lang="en-GB" b="1">
                <a:solidFill>
                  <a:schemeClr val="dk1"/>
                </a:solidFill>
              </a:rPr>
              <a:t>ScoreViewer</a:t>
            </a:r>
            <a:r>
              <a:rPr lang="en-GB">
                <a:solidFill>
                  <a:schemeClr val="dk1"/>
                </a:solidFill>
              </a:rPr>
              <a:t>, presents the </a:t>
            </a:r>
            <a:r>
              <a:rPr lang="en-GB" b="1">
                <a:solidFill>
                  <a:schemeClr val="dk1"/>
                </a:solidFill>
              </a:rPr>
              <a:t>staff notation</a:t>
            </a:r>
            <a:r>
              <a:rPr lang="en-GB">
                <a:solidFill>
                  <a:schemeClr val="dk1"/>
                </a:solidFill>
              </a:rPr>
              <a:t> of the music synchronised to audio.</a:t>
            </a:r>
            <a:endParaRPr>
              <a:solidFill>
                <a:schemeClr val="dk1"/>
              </a:solidFill>
            </a:endParaRPr>
          </a:p>
          <a:p>
            <a:pPr marL="0" lvl="0" indent="0" algn="l" rtl="0">
              <a:lnSpc>
                <a:spcPct val="100000"/>
              </a:lnSpc>
              <a:spcBef>
                <a:spcPts val="400"/>
              </a:spcBef>
              <a:spcAft>
                <a:spcPts val="0"/>
              </a:spcAft>
              <a:buSzPts val="1600"/>
              <a:buNone/>
            </a:pPr>
            <a:endParaRPr sz="1000">
              <a:solidFill>
                <a:schemeClr val="dk1"/>
              </a:solidFill>
            </a:endParaRPr>
          </a:p>
          <a:p>
            <a:pPr marL="0" lvl="0" indent="0" algn="l" rtl="0">
              <a:lnSpc>
                <a:spcPct val="100000"/>
              </a:lnSpc>
              <a:spcBef>
                <a:spcPts val="400"/>
              </a:spcBef>
              <a:spcAft>
                <a:spcPts val="0"/>
              </a:spcAft>
              <a:buClr>
                <a:schemeClr val="dk1"/>
              </a:buClr>
              <a:buSzPts val="1600"/>
              <a:buChar char="▪"/>
            </a:pPr>
            <a:r>
              <a:rPr lang="en-GB">
                <a:solidFill>
                  <a:schemeClr val="dk1"/>
                </a:solidFill>
              </a:rPr>
              <a:t>Other, called </a:t>
            </a:r>
            <a:r>
              <a:rPr lang="en-GB" b="1">
                <a:solidFill>
                  <a:schemeClr val="dk1"/>
                </a:solidFill>
              </a:rPr>
              <a:t>PatternViewer</a:t>
            </a:r>
            <a:r>
              <a:rPr lang="en-GB">
                <a:solidFill>
                  <a:schemeClr val="dk1"/>
                </a:solidFill>
              </a:rPr>
              <a:t>, is also synchronised to audio and presents piano-roll, as well as </a:t>
            </a:r>
            <a:r>
              <a:rPr lang="en-GB" b="1">
                <a:solidFill>
                  <a:schemeClr val="dk1"/>
                </a:solidFill>
              </a:rPr>
              <a:t>representations of repetitive and tonal structure</a:t>
            </a:r>
            <a:r>
              <a:rPr lang="en-GB">
                <a:solidFill>
                  <a:schemeClr val="dk1"/>
                </a:solidFill>
              </a:rPr>
              <a:t>.</a:t>
            </a:r>
            <a:endParaRPr>
              <a:solidFill>
                <a:schemeClr val="dk1"/>
              </a:solidFill>
            </a:endParaRPr>
          </a:p>
          <a:p>
            <a:pPr marL="0" lvl="0" indent="0" algn="l" rtl="0">
              <a:lnSpc>
                <a:spcPct val="100000"/>
              </a:lnSpc>
              <a:spcBef>
                <a:spcPts val="400"/>
              </a:spcBef>
              <a:spcAft>
                <a:spcPts val="0"/>
              </a:spcAft>
              <a:buClr>
                <a:srgbClr val="25303B"/>
              </a:buClr>
              <a:buSzPts val="1600"/>
              <a:buNone/>
            </a:pPr>
            <a:endParaRPr/>
          </a:p>
          <a:p>
            <a:pPr marL="0" lvl="0" indent="101600" algn="l" rtl="0">
              <a:lnSpc>
                <a:spcPct val="100000"/>
              </a:lnSpc>
              <a:spcBef>
                <a:spcPts val="400"/>
              </a:spcBef>
              <a:spcAft>
                <a:spcPts val="0"/>
              </a:spcAft>
              <a:buClr>
                <a:srgbClr val="25303B"/>
              </a:buClr>
              <a:buSzPts val="1600"/>
              <a:buFont typeface="Noto Sans Symbols"/>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5a6b6f304f_0_36"/>
          <p:cNvSpPr txBox="1">
            <a:spLocks noGrp="1"/>
          </p:cNvSpPr>
          <p:nvPr>
            <p:ph type="ctrTitle"/>
          </p:nvPr>
        </p:nvSpPr>
        <p:spPr>
          <a:xfrm>
            <a:off x="293074" y="593725"/>
            <a:ext cx="66018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ScoreViewer</a:t>
            </a:r>
            <a:endParaRPr/>
          </a:p>
        </p:txBody>
      </p:sp>
      <p:pic>
        <p:nvPicPr>
          <p:cNvPr id="432" name="Google Shape;432;g25a6b6f304f_0_36"/>
          <p:cNvPicPr preferRelativeResize="0"/>
          <p:nvPr/>
        </p:nvPicPr>
        <p:blipFill rotWithShape="1">
          <a:blip r:embed="rId3">
            <a:alphaModFix/>
          </a:blip>
          <a:srcRect b="47611"/>
          <a:stretch/>
        </p:blipFill>
        <p:spPr>
          <a:xfrm>
            <a:off x="2138363" y="1315300"/>
            <a:ext cx="4867275" cy="3451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g25a6b6f304f_0_45"/>
          <p:cNvPicPr preferRelativeResize="0"/>
          <p:nvPr/>
        </p:nvPicPr>
        <p:blipFill rotWithShape="1">
          <a:blip r:embed="rId3">
            <a:alphaModFix/>
          </a:blip>
          <a:srcRect/>
          <a:stretch/>
        </p:blipFill>
        <p:spPr>
          <a:xfrm>
            <a:off x="1292813" y="1315303"/>
            <a:ext cx="6558397" cy="3560999"/>
          </a:xfrm>
          <a:prstGeom prst="rect">
            <a:avLst/>
          </a:prstGeom>
          <a:noFill/>
          <a:ln>
            <a:noFill/>
          </a:ln>
        </p:spPr>
      </p:pic>
      <p:sp>
        <p:nvSpPr>
          <p:cNvPr id="439" name="Google Shape;439;g25a6b6f304f_0_45"/>
          <p:cNvSpPr txBox="1">
            <a:spLocks noGrp="1"/>
          </p:cNvSpPr>
          <p:nvPr>
            <p:ph type="ctrTitle"/>
          </p:nvPr>
        </p:nvSpPr>
        <p:spPr>
          <a:xfrm>
            <a:off x="293074" y="593725"/>
            <a:ext cx="66018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PatternViewer</a:t>
            </a:r>
            <a:endParaRPr/>
          </a:p>
        </p:txBody>
      </p:sp>
      <p:sp>
        <p:nvSpPr>
          <p:cNvPr id="440" name="Google Shape;440;g25a6b6f304f_0_45"/>
          <p:cNvSpPr txBox="1"/>
          <p:nvPr/>
        </p:nvSpPr>
        <p:spPr>
          <a:xfrm>
            <a:off x="6620001" y="915100"/>
            <a:ext cx="12312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Calibri"/>
                <a:ea typeface="Calibri"/>
                <a:cs typeface="Calibri"/>
                <a:sym typeface="Calibri"/>
                <a:hlinkClick r:id="rId4"/>
              </a:rPr>
              <a:t>Demo video</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446" name="Google Shape;446;p60"/>
          <p:cNvSpPr txBox="1">
            <a:spLocks noGrp="1"/>
          </p:cNvSpPr>
          <p:nvPr>
            <p:ph type="body" idx="3"/>
          </p:nvPr>
        </p:nvSpPr>
        <p:spPr>
          <a:xfrm>
            <a:off x="293077" y="1274662"/>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50000"/>
              </a:lnSpc>
              <a:spcBef>
                <a:spcPts val="0"/>
              </a:spcBef>
              <a:spcAft>
                <a:spcPts val="0"/>
              </a:spcAft>
              <a:buClr>
                <a:srgbClr val="25303B"/>
              </a:buClr>
              <a:buSzPts val="2400"/>
              <a:buChar char="▪"/>
            </a:pPr>
            <a:r>
              <a:rPr lang="en-GB" sz="2400">
                <a:solidFill>
                  <a:srgbClr val="A6B0AC"/>
                </a:solidFill>
              </a:rPr>
              <a:t>Research question</a:t>
            </a:r>
            <a:endParaRPr sz="2400">
              <a:solidFill>
                <a:srgbClr val="A6B0AC"/>
              </a:solidFill>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Hierarchical repetition, and tonality</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Music appraisal, ScoreViewer and PatternViewer</a:t>
            </a:r>
            <a:endParaRPr sz="2400">
              <a:solidFill>
                <a:srgbClr val="A6B0AC"/>
              </a:solidFill>
            </a:endParaRPr>
          </a:p>
          <a:p>
            <a:pPr marL="0" lvl="0" indent="0" algn="l" rtl="0">
              <a:lnSpc>
                <a:spcPct val="150000"/>
              </a:lnSpc>
              <a:spcBef>
                <a:spcPts val="0"/>
              </a:spcBef>
              <a:spcAft>
                <a:spcPts val="0"/>
              </a:spcAft>
              <a:buClr>
                <a:srgbClr val="25303B"/>
              </a:buClr>
              <a:buSzPts val="2400"/>
              <a:buChar char="▪"/>
            </a:pPr>
            <a:r>
              <a:rPr lang="en-GB" sz="2400">
                <a:solidFill>
                  <a:schemeClr val="dk1"/>
                </a:solidFill>
              </a:rPr>
              <a:t>Experimental Hypotheses, Method, and Results</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Discussion</a:t>
            </a:r>
            <a:endParaRPr sz="2400">
              <a:solidFill>
                <a:srgbClr val="A6B0AC"/>
              </a:solidFill>
            </a:endParaRPr>
          </a:p>
          <a:p>
            <a:pPr marL="0" lvl="0" indent="101600" algn="l" rtl="0">
              <a:lnSpc>
                <a:spcPct val="100000"/>
              </a:lnSpc>
              <a:spcBef>
                <a:spcPts val="400"/>
              </a:spcBef>
              <a:spcAft>
                <a:spcPts val="0"/>
              </a:spcAft>
              <a:buClr>
                <a:srgbClr val="25303B"/>
              </a:buClr>
              <a:buSzPts val="1600"/>
              <a:buFont typeface="Noto Sans Symbols"/>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5a6b6f304f_0_53"/>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Experimental hypotheses </a:t>
            </a:r>
            <a:endParaRPr/>
          </a:p>
        </p:txBody>
      </p:sp>
      <p:sp>
        <p:nvSpPr>
          <p:cNvPr id="453" name="Google Shape;453;g25a6b6f304f_0_53"/>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AutoNum type="arabicPeriod"/>
            </a:pPr>
            <a:r>
              <a:rPr lang="en-GB">
                <a:solidFill>
                  <a:schemeClr val="dk1"/>
                </a:solidFill>
              </a:rPr>
              <a:t> How appraisal of </a:t>
            </a:r>
            <a:r>
              <a:rPr lang="en-GB" b="1">
                <a:solidFill>
                  <a:schemeClr val="dk1"/>
                </a:solidFill>
              </a:rPr>
              <a:t>repetitive and tonal structure</a:t>
            </a:r>
            <a:r>
              <a:rPr lang="en-GB">
                <a:solidFill>
                  <a:schemeClr val="dk1"/>
                </a:solidFill>
              </a:rPr>
              <a:t> varies with use of ScoreViewer and PatternViewer:</a:t>
            </a:r>
            <a:endParaRPr>
              <a:solidFill>
                <a:schemeClr val="dk1"/>
              </a:solidFill>
            </a:endParaRPr>
          </a:p>
          <a:p>
            <a:pPr marL="914400" lvl="1" indent="-355600" algn="l" rtl="0">
              <a:lnSpc>
                <a:spcPct val="100000"/>
              </a:lnSpc>
              <a:spcBef>
                <a:spcPts val="0"/>
              </a:spcBef>
              <a:spcAft>
                <a:spcPts val="0"/>
              </a:spcAft>
              <a:buSzPts val="2000"/>
              <a:buChar char="–"/>
            </a:pPr>
            <a:r>
              <a:rPr lang="en-GB"/>
              <a:t>H</a:t>
            </a:r>
            <a:r>
              <a:rPr lang="en-GB" baseline="-25000"/>
              <a:t>0</a:t>
            </a:r>
            <a:r>
              <a:rPr lang="en-GB"/>
              <a:t>: No significant difference</a:t>
            </a:r>
            <a:endParaRPr/>
          </a:p>
          <a:p>
            <a:pPr marL="914400" lvl="1" indent="-355600" algn="l" rtl="0">
              <a:lnSpc>
                <a:spcPct val="100000"/>
              </a:lnSpc>
              <a:spcBef>
                <a:spcPts val="0"/>
              </a:spcBef>
              <a:spcAft>
                <a:spcPts val="0"/>
              </a:spcAft>
              <a:buSzPts val="2000"/>
              <a:buChar char="–"/>
            </a:pPr>
            <a:r>
              <a:rPr lang="en-GB"/>
              <a:t>H</a:t>
            </a:r>
            <a:r>
              <a:rPr lang="en-GB" baseline="-25000"/>
              <a:t>1</a:t>
            </a:r>
            <a:r>
              <a:rPr lang="en-GB"/>
              <a:t>: Interacting with the </a:t>
            </a:r>
            <a:r>
              <a:rPr lang="en-GB" b="1"/>
              <a:t>PatternViewer improves appraisal</a:t>
            </a:r>
            <a:r>
              <a:rPr lang="en-GB"/>
              <a:t> of Reptn.Tonal, compared to ScoreViewer.</a:t>
            </a:r>
            <a:endParaRPr>
              <a:latin typeface="Calibri"/>
              <a:ea typeface="Calibri"/>
              <a:cs typeface="Calibri"/>
              <a:sym typeface="Calibri"/>
            </a:endParaRPr>
          </a:p>
          <a:p>
            <a:pPr marL="0" lvl="0" indent="0" algn="l" rtl="0">
              <a:lnSpc>
                <a:spcPct val="100000"/>
              </a:lnSpc>
              <a:spcBef>
                <a:spcPts val="400"/>
              </a:spcBef>
              <a:spcAft>
                <a:spcPts val="0"/>
              </a:spcAft>
              <a:buSzPts val="1600"/>
              <a:buNone/>
            </a:pPr>
            <a:endParaRPr sz="1000">
              <a:solidFill>
                <a:schemeClr val="dk1"/>
              </a:solidFill>
            </a:endParaRPr>
          </a:p>
          <a:p>
            <a:pPr marL="0" lvl="0" indent="0" algn="l" rtl="0">
              <a:lnSpc>
                <a:spcPct val="100000"/>
              </a:lnSpc>
              <a:spcBef>
                <a:spcPts val="400"/>
              </a:spcBef>
              <a:spcAft>
                <a:spcPts val="0"/>
              </a:spcAft>
              <a:buClr>
                <a:srgbClr val="25303B"/>
              </a:buClr>
              <a:buSzPts val="1600"/>
              <a:buFont typeface="Noto Sans Symbols"/>
              <a:buAutoNum type="arabicPeriod"/>
            </a:pPr>
            <a:r>
              <a:rPr lang="en-GB">
                <a:solidFill>
                  <a:schemeClr val="dk1"/>
                </a:solidFill>
              </a:rPr>
              <a:t>How appraisal of </a:t>
            </a:r>
            <a:r>
              <a:rPr lang="en-GB" b="1">
                <a:solidFill>
                  <a:schemeClr val="dk1"/>
                </a:solidFill>
              </a:rPr>
              <a:t>instrumentation and dynamics</a:t>
            </a:r>
            <a:r>
              <a:rPr lang="en-GB">
                <a:solidFill>
                  <a:schemeClr val="dk1"/>
                </a:solidFill>
              </a:rPr>
              <a:t> varies with use of ScoreViewer and PatternViewer:</a:t>
            </a:r>
            <a:endParaRPr>
              <a:solidFill>
                <a:schemeClr val="dk1"/>
              </a:solidFill>
            </a:endParaRPr>
          </a:p>
          <a:p>
            <a:pPr marL="914400" lvl="1" indent="-355600" algn="l" rtl="0">
              <a:lnSpc>
                <a:spcPct val="100000"/>
              </a:lnSpc>
              <a:spcBef>
                <a:spcPts val="0"/>
              </a:spcBef>
              <a:spcAft>
                <a:spcPts val="0"/>
              </a:spcAft>
              <a:buSzPts val="2000"/>
              <a:buChar char="–"/>
            </a:pPr>
            <a:r>
              <a:rPr lang="en-GB"/>
              <a:t>H</a:t>
            </a:r>
            <a:r>
              <a:rPr lang="en-GB" baseline="-25000"/>
              <a:t>0</a:t>
            </a:r>
            <a:r>
              <a:rPr lang="en-GB"/>
              <a:t>: No significant difference</a:t>
            </a:r>
            <a:endParaRPr/>
          </a:p>
          <a:p>
            <a:pPr marL="914400" lvl="1" indent="-355600" algn="l" rtl="0">
              <a:lnSpc>
                <a:spcPct val="100000"/>
              </a:lnSpc>
              <a:spcBef>
                <a:spcPts val="0"/>
              </a:spcBef>
              <a:spcAft>
                <a:spcPts val="0"/>
              </a:spcAft>
              <a:buSzPts val="2000"/>
              <a:buChar char="–"/>
            </a:pPr>
            <a:r>
              <a:rPr lang="en-GB"/>
              <a:t>H</a:t>
            </a:r>
            <a:r>
              <a:rPr lang="en-GB" baseline="-25000"/>
              <a:t>1</a:t>
            </a:r>
            <a:r>
              <a:rPr lang="en-GB"/>
              <a:t>: Interacting with the ScoreViewer aids appraisal of Instr.Dynam compared to PatternViewer.</a:t>
            </a:r>
            <a:endParaRPr>
              <a:solidFill>
                <a:schemeClr val="dk1"/>
              </a:solidFill>
            </a:endParaRPr>
          </a:p>
          <a:p>
            <a:pPr marL="0" lvl="0" indent="101600" algn="l" rtl="0">
              <a:lnSpc>
                <a:spcPct val="100000"/>
              </a:lnSpc>
              <a:spcBef>
                <a:spcPts val="400"/>
              </a:spcBef>
              <a:spcAft>
                <a:spcPts val="0"/>
              </a:spcAft>
              <a:buClr>
                <a:srgbClr val="25303B"/>
              </a:buClr>
              <a:buSzPts val="1600"/>
              <a:buFont typeface="Noto Sans Symbols"/>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25a6b6f304f_0_59"/>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Method: Participants</a:t>
            </a:r>
            <a:endParaRPr/>
          </a:p>
        </p:txBody>
      </p:sp>
      <p:sp>
        <p:nvSpPr>
          <p:cNvPr id="460" name="Google Shape;460;g25a6b6f304f_0_59"/>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Char char="▪"/>
            </a:pPr>
            <a:r>
              <a:rPr lang="en-GB">
                <a:solidFill>
                  <a:schemeClr val="dk1"/>
                </a:solidFill>
              </a:rPr>
              <a:t>Eighteen students from JKU Linz</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Recruited from general student email list</a:t>
            </a:r>
            <a:endParaRPr>
              <a:solidFill>
                <a:schemeClr val="dk1"/>
              </a:solidFill>
            </a:endParaRPr>
          </a:p>
          <a:p>
            <a:pPr marL="914400" lvl="1" indent="-355600" algn="l" rtl="0">
              <a:lnSpc>
                <a:spcPct val="100000"/>
              </a:lnSpc>
              <a:spcBef>
                <a:spcPts val="0"/>
              </a:spcBef>
              <a:spcAft>
                <a:spcPts val="0"/>
              </a:spcAft>
              <a:buClr>
                <a:schemeClr val="dk1"/>
              </a:buClr>
              <a:buSzPts val="2000"/>
              <a:buChar char="–"/>
            </a:pPr>
            <a:r>
              <a:rPr lang="en-GB"/>
              <a:t>Compensated €20 for 1 hr of their time</a:t>
            </a:r>
            <a:endParaRPr/>
          </a:p>
          <a:p>
            <a:pPr marL="914400" lvl="1" indent="-355600" algn="l" rtl="0">
              <a:lnSpc>
                <a:spcPct val="100000"/>
              </a:lnSpc>
              <a:spcBef>
                <a:spcPts val="0"/>
              </a:spcBef>
              <a:spcAft>
                <a:spcPts val="0"/>
              </a:spcAft>
              <a:buSzPts val="2000"/>
              <a:buChar char="–"/>
            </a:pPr>
            <a:r>
              <a:rPr lang="en-GB"/>
              <a:t>mentions interest (but not proficiency) in classical music desirable</a:t>
            </a:r>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Mean age 26.3 yrs, SD = 3.8 yrs</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Mean formal musical training (instrumental or vocal) 6.0 yrs, SD = 4.7 yrs</a:t>
            </a:r>
            <a:endParaRPr>
              <a:solidFill>
                <a:schemeClr val="dk1"/>
              </a:solidFill>
            </a:endParaRPr>
          </a:p>
          <a:p>
            <a:pPr marL="0" lvl="0" indent="101600" algn="l" rtl="0">
              <a:lnSpc>
                <a:spcPct val="100000"/>
              </a:lnSpc>
              <a:spcBef>
                <a:spcPts val="400"/>
              </a:spcBef>
              <a:spcAft>
                <a:spcPts val="0"/>
              </a:spcAft>
              <a:buClr>
                <a:srgbClr val="25303B"/>
              </a:buClr>
              <a:buSzPts val="1600"/>
              <a:buFont typeface="Noto Sans Symbols"/>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5a6b6f304f_0_68"/>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Method: Participants</a:t>
            </a:r>
            <a:endParaRPr/>
          </a:p>
        </p:txBody>
      </p:sp>
      <p:pic>
        <p:nvPicPr>
          <p:cNvPr id="467" name="Google Shape;467;g25a6b6f304f_0_68"/>
          <p:cNvPicPr preferRelativeResize="0"/>
          <p:nvPr/>
        </p:nvPicPr>
        <p:blipFill rotWithShape="1">
          <a:blip r:embed="rId3">
            <a:alphaModFix/>
          </a:blip>
          <a:srcRect t="37340" b="31604"/>
          <a:stretch/>
        </p:blipFill>
        <p:spPr>
          <a:xfrm>
            <a:off x="1114425" y="1771650"/>
            <a:ext cx="3155150" cy="1974871"/>
          </a:xfrm>
          <a:prstGeom prst="rect">
            <a:avLst/>
          </a:prstGeom>
          <a:noFill/>
          <a:ln>
            <a:noFill/>
          </a:ln>
        </p:spPr>
      </p:pic>
      <p:pic>
        <p:nvPicPr>
          <p:cNvPr id="468" name="Google Shape;468;g25a6b6f304f_0_68"/>
          <p:cNvPicPr preferRelativeResize="0"/>
          <p:nvPr/>
        </p:nvPicPr>
        <p:blipFill rotWithShape="1">
          <a:blip r:embed="rId3">
            <a:alphaModFix/>
          </a:blip>
          <a:srcRect t="68945"/>
          <a:stretch/>
        </p:blipFill>
        <p:spPr>
          <a:xfrm>
            <a:off x="4781555" y="1771651"/>
            <a:ext cx="3155150" cy="19748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5a6b6f304f_0_76"/>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Method: Stimuli</a:t>
            </a:r>
            <a:endParaRPr/>
          </a:p>
        </p:txBody>
      </p:sp>
      <p:sp>
        <p:nvSpPr>
          <p:cNvPr id="475" name="Google Shape;475;g25a6b6f304f_0_76"/>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Char char="▪"/>
            </a:pPr>
            <a:r>
              <a:rPr lang="en-GB">
                <a:solidFill>
                  <a:schemeClr val="dk1"/>
                </a:solidFill>
              </a:rPr>
              <a:t>Excerpt A from Symphony no.1 in C major op.21, the opening 6:40 of the first movement (bars 1–225).</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Excerpt B from Symphony no.3 in E-flat major op.55, the opening 6:40 of the first movement (bars 1–158).</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Recordings of the Royal Concertgebouw Orchestra, conducted by David Zinman and Iván Fischer, respectively.</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Excerpts matched on tempo, key, familiarity. Most questions focused on exposition section.</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334" name="Google Shape;334;p2"/>
          <p:cNvSpPr txBox="1">
            <a:spLocks noGrp="1"/>
          </p:cNvSpPr>
          <p:nvPr>
            <p:ph type="body" idx="3"/>
          </p:nvPr>
        </p:nvSpPr>
        <p:spPr>
          <a:xfrm>
            <a:off x="293077" y="1274662"/>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50000"/>
              </a:lnSpc>
              <a:spcBef>
                <a:spcPts val="0"/>
              </a:spcBef>
              <a:spcAft>
                <a:spcPts val="0"/>
              </a:spcAft>
              <a:buClr>
                <a:srgbClr val="25303B"/>
              </a:buClr>
              <a:buSzPts val="2400"/>
              <a:buChar char="▪"/>
            </a:pPr>
            <a:r>
              <a:rPr lang="en-GB" sz="2400">
                <a:solidFill>
                  <a:schemeClr val="dk1"/>
                </a:solidFill>
                <a:latin typeface="Calibri"/>
                <a:ea typeface="Calibri"/>
                <a:cs typeface="Calibri"/>
                <a:sym typeface="Calibri"/>
              </a:rPr>
              <a:t>Research question</a:t>
            </a:r>
            <a:endParaRPr sz="2400">
              <a:solidFill>
                <a:schemeClr val="dk1"/>
              </a:solidFill>
            </a:endParaRPr>
          </a:p>
          <a:p>
            <a:pPr marL="0" lvl="0" indent="0" algn="l" rtl="0">
              <a:lnSpc>
                <a:spcPct val="150000"/>
              </a:lnSpc>
              <a:spcBef>
                <a:spcPts val="0"/>
              </a:spcBef>
              <a:spcAft>
                <a:spcPts val="0"/>
              </a:spcAft>
              <a:buClr>
                <a:srgbClr val="25303B"/>
              </a:buClr>
              <a:buSzPts val="2400"/>
              <a:buChar char="▪"/>
            </a:pPr>
            <a:r>
              <a:rPr lang="en-GB" sz="2400">
                <a:solidFill>
                  <a:schemeClr val="dk1"/>
                </a:solidFill>
              </a:rPr>
              <a:t>Hierarchical repetition, and tonality</a:t>
            </a:r>
            <a:endParaRPr/>
          </a:p>
          <a:p>
            <a:pPr marL="0" lvl="0" indent="0" algn="l" rtl="0">
              <a:lnSpc>
                <a:spcPct val="150000"/>
              </a:lnSpc>
              <a:spcBef>
                <a:spcPts val="0"/>
              </a:spcBef>
              <a:spcAft>
                <a:spcPts val="0"/>
              </a:spcAft>
              <a:buClr>
                <a:srgbClr val="25303B"/>
              </a:buClr>
              <a:buSzPts val="2400"/>
              <a:buChar char="▪"/>
            </a:pPr>
            <a:r>
              <a:rPr lang="en-GB" sz="2400">
                <a:solidFill>
                  <a:schemeClr val="dk1"/>
                </a:solidFill>
              </a:rPr>
              <a:t>Music appraisal, ScoreViewer and PatternViewer</a:t>
            </a:r>
            <a:endParaRPr sz="2400">
              <a:solidFill>
                <a:schemeClr val="dk1"/>
              </a:solidFill>
            </a:endParaRPr>
          </a:p>
          <a:p>
            <a:pPr marL="0" lvl="0" indent="0" algn="l" rtl="0">
              <a:lnSpc>
                <a:spcPct val="150000"/>
              </a:lnSpc>
              <a:spcBef>
                <a:spcPts val="0"/>
              </a:spcBef>
              <a:spcAft>
                <a:spcPts val="0"/>
              </a:spcAft>
              <a:buSzPts val="2400"/>
              <a:buChar char="▪"/>
            </a:pPr>
            <a:r>
              <a:rPr lang="en-GB" sz="2400">
                <a:solidFill>
                  <a:schemeClr val="dk1"/>
                </a:solidFill>
              </a:rPr>
              <a:t>Experimental Hypotheses, Method, and Results</a:t>
            </a:r>
            <a:endParaRPr/>
          </a:p>
          <a:p>
            <a:pPr marL="0" lvl="0" indent="0" algn="l" rtl="0">
              <a:lnSpc>
                <a:spcPct val="150000"/>
              </a:lnSpc>
              <a:spcBef>
                <a:spcPts val="0"/>
              </a:spcBef>
              <a:spcAft>
                <a:spcPts val="0"/>
              </a:spcAft>
              <a:buClr>
                <a:srgbClr val="25303B"/>
              </a:buClr>
              <a:buSzPts val="2400"/>
              <a:buChar char="▪"/>
            </a:pPr>
            <a:r>
              <a:rPr lang="en-GB" sz="2400">
                <a:solidFill>
                  <a:schemeClr val="dk1"/>
                </a:solidFill>
              </a:rPr>
              <a:t>Discussion</a:t>
            </a:r>
            <a:endParaRPr sz="2400">
              <a:solidFill>
                <a:schemeClr val="dk1"/>
              </a:solidFill>
            </a:endParaRPr>
          </a:p>
          <a:p>
            <a:pPr marL="0" lvl="0" indent="101600" algn="l" rtl="0">
              <a:lnSpc>
                <a:spcPct val="100000"/>
              </a:lnSpc>
              <a:spcBef>
                <a:spcPts val="400"/>
              </a:spcBef>
              <a:spcAft>
                <a:spcPts val="0"/>
              </a:spcAft>
              <a:buClr>
                <a:srgbClr val="25303B"/>
              </a:buClr>
              <a:buSzPts val="1600"/>
              <a:buFont typeface="Noto Sans Symbols"/>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5a6b6f304f_0_88"/>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Method: Stimuli</a:t>
            </a:r>
            <a:endParaRPr/>
          </a:p>
        </p:txBody>
      </p:sp>
      <p:sp>
        <p:nvSpPr>
          <p:cNvPr id="482" name="Google Shape;482;g25a6b6f304f_0_88"/>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chemeClr val="dk1"/>
              </a:buClr>
              <a:buSzPts val="1600"/>
              <a:buChar char="▪"/>
            </a:pPr>
            <a:r>
              <a:rPr lang="en-GB">
                <a:solidFill>
                  <a:schemeClr val="dk1"/>
                </a:solidFill>
              </a:rPr>
              <a:t>Questions based on UK GCSE Music qualification</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20 questions for each excerpt, covering 4 categories (Instr, Dynam; Reptn, Tonal), so 5 questions per category.</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Multiple choice with 3 possible answers.</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E.g.,...</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25a6b6f304f_0_94"/>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Method: Stimuli</a:t>
            </a:r>
            <a:endParaRPr/>
          </a:p>
        </p:txBody>
      </p:sp>
      <p:sp>
        <p:nvSpPr>
          <p:cNvPr id="489" name="Google Shape;489;g25a6b6f304f_0_94"/>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chemeClr val="dk1"/>
              </a:buClr>
              <a:buSzPts val="1600"/>
              <a:buChar char="▪"/>
            </a:pPr>
            <a:r>
              <a:rPr lang="en-GB" b="1">
                <a:solidFill>
                  <a:schemeClr val="dk1"/>
                </a:solidFill>
              </a:rPr>
              <a:t>Instr.</a:t>
            </a:r>
            <a:r>
              <a:rPr lang="en-GB">
                <a:solidFill>
                  <a:schemeClr val="dk1"/>
                </a:solidFill>
              </a:rPr>
              <a:t> Which of the following instruments is playing in the time window 1:46-1:49?</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b="1">
                <a:solidFill>
                  <a:schemeClr val="dk1"/>
                </a:solidFill>
              </a:rPr>
              <a:t>Dynam.</a:t>
            </a:r>
            <a:r>
              <a:rPr lang="en-GB">
                <a:solidFill>
                  <a:schemeClr val="dk1"/>
                </a:solidFill>
              </a:rPr>
              <a:t> Which time window contains the most powerful (loudest) occurrence of the main theme?</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b="1">
                <a:solidFill>
                  <a:schemeClr val="dk1"/>
                </a:solidFill>
              </a:rPr>
              <a:t>Reptn.</a:t>
            </a:r>
            <a:r>
              <a:rPr lang="en-GB">
                <a:solidFill>
                  <a:schemeClr val="dk1"/>
                </a:solidFill>
              </a:rPr>
              <a:t> Typically the first movement of a symphony begins with a large section called the exposition, which is repeated. In the current piece, at what time does the repeat of the exposition begin?</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b="1">
                <a:solidFill>
                  <a:schemeClr val="dk1"/>
                </a:solidFill>
              </a:rPr>
              <a:t>Tonal.</a:t>
            </a:r>
            <a:r>
              <a:rPr lang="en-GB">
                <a:solidFill>
                  <a:schemeClr val="dk1"/>
                </a:solidFill>
              </a:rPr>
              <a:t> To which key is there a brief modulation at 2:58?</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25a6b6f304f_0_103"/>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Method: Procedure</a:t>
            </a:r>
            <a:endParaRPr/>
          </a:p>
        </p:txBody>
      </p:sp>
      <p:sp>
        <p:nvSpPr>
          <p:cNvPr id="496" name="Google Shape;496;g25a6b6f304f_0_103"/>
          <p:cNvSpPr/>
          <p:nvPr/>
        </p:nvSpPr>
        <p:spPr>
          <a:xfrm>
            <a:off x="2021813" y="1400175"/>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Consent, instructions,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training</a:t>
            </a:r>
            <a:endParaRPr sz="1400" b="0" i="0" u="none" strike="noStrike" cap="none">
              <a:solidFill>
                <a:schemeClr val="lt1"/>
              </a:solidFill>
              <a:latin typeface="Arial"/>
              <a:ea typeface="Arial"/>
              <a:cs typeface="Arial"/>
              <a:sym typeface="Arial"/>
            </a:endParaRPr>
          </a:p>
        </p:txBody>
      </p:sp>
      <p:sp>
        <p:nvSpPr>
          <p:cNvPr id="497" name="Google Shape;497;g25a6b6f304f_0_103"/>
          <p:cNvSpPr/>
          <p:nvPr/>
        </p:nvSpPr>
        <p:spPr>
          <a:xfrm>
            <a:off x="3107663" y="1562100"/>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Excerpt A Q's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w ScoreViewer</a:t>
            </a:r>
            <a:endParaRPr sz="1400" b="0" i="0" u="none" strike="noStrike" cap="none">
              <a:solidFill>
                <a:schemeClr val="lt1"/>
              </a:solidFill>
              <a:latin typeface="Arial"/>
              <a:ea typeface="Arial"/>
              <a:cs typeface="Arial"/>
              <a:sym typeface="Arial"/>
            </a:endParaRPr>
          </a:p>
        </p:txBody>
      </p:sp>
      <p:sp>
        <p:nvSpPr>
          <p:cNvPr id="498" name="Google Shape;498;g25a6b6f304f_0_103"/>
          <p:cNvSpPr/>
          <p:nvPr/>
        </p:nvSpPr>
        <p:spPr>
          <a:xfrm>
            <a:off x="4196588" y="1724400"/>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Excerpt B Q's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w PatternViewer</a:t>
            </a:r>
            <a:endParaRPr sz="1400" b="0" i="0" u="none" strike="noStrike" cap="none">
              <a:solidFill>
                <a:schemeClr val="lt1"/>
              </a:solidFill>
              <a:latin typeface="Arial"/>
              <a:ea typeface="Arial"/>
              <a:cs typeface="Arial"/>
              <a:sym typeface="Arial"/>
            </a:endParaRPr>
          </a:p>
        </p:txBody>
      </p:sp>
      <p:sp>
        <p:nvSpPr>
          <p:cNvPr id="499" name="Google Shape;499;g25a6b6f304f_0_103"/>
          <p:cNvSpPr/>
          <p:nvPr/>
        </p:nvSpPr>
        <p:spPr>
          <a:xfrm>
            <a:off x="5283788" y="1886400"/>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Debrief</a:t>
            </a:r>
            <a:endParaRPr sz="1400" b="0" i="0" u="none" strike="noStrike" cap="none">
              <a:solidFill>
                <a:schemeClr val="lt1"/>
              </a:solidFill>
              <a:latin typeface="Arial"/>
              <a:ea typeface="Arial"/>
              <a:cs typeface="Arial"/>
              <a:sym typeface="Arial"/>
            </a:endParaRPr>
          </a:p>
        </p:txBody>
      </p:sp>
      <p:sp>
        <p:nvSpPr>
          <p:cNvPr id="500" name="Google Shape;500;g25a6b6f304f_0_103"/>
          <p:cNvSpPr/>
          <p:nvPr/>
        </p:nvSpPr>
        <p:spPr>
          <a:xfrm>
            <a:off x="2025525" y="3057525"/>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Consent, instructions,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training</a:t>
            </a:r>
            <a:endParaRPr sz="1400" b="0" i="0" u="none" strike="noStrike" cap="none">
              <a:solidFill>
                <a:schemeClr val="lt1"/>
              </a:solidFill>
              <a:latin typeface="Arial"/>
              <a:ea typeface="Arial"/>
              <a:cs typeface="Arial"/>
              <a:sym typeface="Arial"/>
            </a:endParaRPr>
          </a:p>
        </p:txBody>
      </p:sp>
      <p:sp>
        <p:nvSpPr>
          <p:cNvPr id="501" name="Google Shape;501;g25a6b6f304f_0_103"/>
          <p:cNvSpPr/>
          <p:nvPr/>
        </p:nvSpPr>
        <p:spPr>
          <a:xfrm>
            <a:off x="3111375" y="3219450"/>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Excerpt A Q's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w PatternViewer</a:t>
            </a:r>
            <a:endParaRPr sz="1400" b="0" i="0" u="none" strike="noStrike" cap="none">
              <a:solidFill>
                <a:schemeClr val="lt1"/>
              </a:solidFill>
              <a:latin typeface="Arial"/>
              <a:ea typeface="Arial"/>
              <a:cs typeface="Arial"/>
              <a:sym typeface="Arial"/>
            </a:endParaRPr>
          </a:p>
        </p:txBody>
      </p:sp>
      <p:sp>
        <p:nvSpPr>
          <p:cNvPr id="502" name="Google Shape;502;g25a6b6f304f_0_103"/>
          <p:cNvSpPr/>
          <p:nvPr/>
        </p:nvSpPr>
        <p:spPr>
          <a:xfrm>
            <a:off x="4200300" y="3381750"/>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Excerpt B Q's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w ScoreViewer</a:t>
            </a:r>
            <a:endParaRPr sz="1400" b="0" i="0" u="none" strike="noStrike" cap="none">
              <a:solidFill>
                <a:schemeClr val="lt1"/>
              </a:solidFill>
              <a:latin typeface="Arial"/>
              <a:ea typeface="Arial"/>
              <a:cs typeface="Arial"/>
              <a:sym typeface="Arial"/>
            </a:endParaRPr>
          </a:p>
        </p:txBody>
      </p:sp>
      <p:sp>
        <p:nvSpPr>
          <p:cNvPr id="503" name="Google Shape;503;g25a6b6f304f_0_103"/>
          <p:cNvSpPr/>
          <p:nvPr/>
        </p:nvSpPr>
        <p:spPr>
          <a:xfrm>
            <a:off x="5287500" y="3543750"/>
            <a:ext cx="1838400" cy="1276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Debrief</a:t>
            </a: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5a6b6f304f_0_118"/>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Method: Apparatus</a:t>
            </a:r>
            <a:endParaRPr/>
          </a:p>
        </p:txBody>
      </p:sp>
      <p:sp>
        <p:nvSpPr>
          <p:cNvPr id="510" name="Google Shape;510;g25a6b6f304f_0_118"/>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chemeClr val="dk1"/>
              </a:buClr>
              <a:buSzPts val="1600"/>
              <a:buChar char="▪"/>
            </a:pPr>
            <a:r>
              <a:rPr lang="en-GB">
                <a:solidFill>
                  <a:schemeClr val="dk1"/>
                </a:solidFill>
              </a:rPr>
              <a:t>Participants sat at a laptop in an 12 m</a:t>
            </a:r>
            <a:r>
              <a:rPr lang="en-GB" baseline="30000">
                <a:solidFill>
                  <a:schemeClr val="dk1"/>
                </a:solidFill>
              </a:rPr>
              <a:t>2</a:t>
            </a:r>
            <a:r>
              <a:rPr lang="en-GB">
                <a:solidFill>
                  <a:schemeClr val="dk1"/>
                </a:solidFill>
              </a:rPr>
              <a:t> room, and read and answered the question sets on this machine.</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Laptop was connected to a projector, which showed visualisations on a</a:t>
            </a:r>
            <a:br>
              <a:rPr lang="en-GB">
                <a:solidFill>
                  <a:schemeClr val="dk1"/>
                </a:solidFill>
              </a:rPr>
            </a:br>
            <a:r>
              <a:rPr lang="en-GB">
                <a:solidFill>
                  <a:schemeClr val="dk1"/>
                </a:solidFill>
              </a:rPr>
              <a:t>2 × 3 m wall section.</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Audio was presented by stereo speakers at a level of −20 dB.</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5a6b6f304f_0_128"/>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Results</a:t>
            </a:r>
            <a:endParaRPr/>
          </a:p>
        </p:txBody>
      </p:sp>
      <p:sp>
        <p:nvSpPr>
          <p:cNvPr id="517" name="Google Shape;517;g25a6b6f304f_0_128"/>
          <p:cNvSpPr txBox="1">
            <a:spLocks noGrp="1"/>
          </p:cNvSpPr>
          <p:nvPr>
            <p:ph type="body" idx="3"/>
          </p:nvPr>
        </p:nvSpPr>
        <p:spPr>
          <a:xfrm>
            <a:off x="293075" y="1418725"/>
            <a:ext cx="5707500" cy="3048600"/>
          </a:xfrm>
          <a:prstGeom prst="rect">
            <a:avLst/>
          </a:prstGeom>
          <a:noFill/>
          <a:ln>
            <a:noFill/>
          </a:ln>
        </p:spPr>
        <p:txBody>
          <a:bodyPr spcFirstLastPara="1" wrap="square" lIns="81650" tIns="40825" rIns="81650" bIns="40825" anchor="t" anchorCtr="0">
            <a:noAutofit/>
          </a:bodyPr>
          <a:lstStyle/>
          <a:p>
            <a:pPr marL="0" lvl="0" indent="-101600" algn="l" rtl="0">
              <a:lnSpc>
                <a:spcPct val="100000"/>
              </a:lnSpc>
              <a:spcBef>
                <a:spcPts val="400"/>
              </a:spcBef>
              <a:spcAft>
                <a:spcPts val="0"/>
              </a:spcAft>
              <a:buSzPts val="1600"/>
              <a:buChar char="▪"/>
            </a:pPr>
            <a:r>
              <a:rPr lang="en-GB">
                <a:solidFill>
                  <a:schemeClr val="dk1"/>
                </a:solidFill>
              </a:rPr>
              <a:t>Two-way ANOVA on Accuracy (% correct) with factors for Topic (levels of Instr.Dynam and Reptn.Tonal) and </a:t>
            </a:r>
            <a:r>
              <a:rPr lang="en-GB"/>
              <a:t>Visualisation (ScoreViewer and PatternViewer) reveals:</a:t>
            </a:r>
            <a:endParaRPr sz="1600"/>
          </a:p>
          <a:p>
            <a:pPr marL="914400" lvl="1" indent="-355600" algn="l" rtl="0">
              <a:lnSpc>
                <a:spcPct val="100000"/>
              </a:lnSpc>
              <a:spcBef>
                <a:spcPts val="400"/>
              </a:spcBef>
              <a:spcAft>
                <a:spcPts val="0"/>
              </a:spcAft>
              <a:buSzPts val="2000"/>
              <a:buChar char="–"/>
            </a:pPr>
            <a:r>
              <a:rPr lang="en-GB"/>
              <a:t>Main effect of Topic (</a:t>
            </a:r>
            <a:r>
              <a:rPr lang="en-GB" i="1"/>
              <a:t>F</a:t>
            </a:r>
            <a:r>
              <a:rPr lang="en-GB" baseline="-25000"/>
              <a:t>1,17</a:t>
            </a:r>
            <a:r>
              <a:rPr lang="en-GB"/>
              <a:t> = 22.64, </a:t>
            </a:r>
            <a:r>
              <a:rPr lang="en-GB" i="1"/>
              <a:t>p</a:t>
            </a:r>
            <a:r>
              <a:rPr lang="en-GB"/>
              <a:t> &lt; .001)</a:t>
            </a:r>
            <a:endParaRPr/>
          </a:p>
          <a:p>
            <a:pPr marL="914400" lvl="1" indent="-355600" algn="l" rtl="0">
              <a:lnSpc>
                <a:spcPct val="100000"/>
              </a:lnSpc>
              <a:spcBef>
                <a:spcPts val="400"/>
              </a:spcBef>
              <a:spcAft>
                <a:spcPts val="0"/>
              </a:spcAft>
              <a:buSzPts val="2000"/>
              <a:buChar char="–"/>
            </a:pPr>
            <a:r>
              <a:rPr lang="en-GB"/>
              <a:t>Interaction of Topic and Visualisation (</a:t>
            </a:r>
            <a:r>
              <a:rPr lang="en-GB" i="1"/>
              <a:t>F</a:t>
            </a:r>
            <a:r>
              <a:rPr lang="en-GB" baseline="-25000"/>
              <a:t>1,17</a:t>
            </a:r>
            <a:r>
              <a:rPr lang="en-GB"/>
              <a:t> = 6.84, </a:t>
            </a:r>
            <a:r>
              <a:rPr lang="en-GB" i="1"/>
              <a:t>p</a:t>
            </a:r>
            <a:r>
              <a:rPr lang="en-GB"/>
              <a:t> &lt; .05)</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Interaction indicates Reptn.Tonal Q’s answered more accurately in PatternViewer; Instr.Dynam Q’s answered more accurately in ScoreViewer.</a:t>
            </a:r>
            <a:endParaRPr>
              <a:solidFill>
                <a:schemeClr val="dk1"/>
              </a:solidFill>
            </a:endParaRPr>
          </a:p>
        </p:txBody>
      </p:sp>
      <p:pic>
        <p:nvPicPr>
          <p:cNvPr id="518" name="Google Shape;518;g25a6b6f304f_0_128"/>
          <p:cNvPicPr preferRelativeResize="0"/>
          <p:nvPr/>
        </p:nvPicPr>
        <p:blipFill rotWithShape="1">
          <a:blip r:embed="rId3">
            <a:alphaModFix/>
          </a:blip>
          <a:srcRect/>
          <a:stretch/>
        </p:blipFill>
        <p:spPr>
          <a:xfrm>
            <a:off x="6122594" y="721650"/>
            <a:ext cx="2735781" cy="3706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1"/>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Results</a:t>
            </a:r>
            <a:endParaRPr/>
          </a:p>
        </p:txBody>
      </p:sp>
      <p:sp>
        <p:nvSpPr>
          <p:cNvPr id="525" name="Google Shape;525;p61"/>
          <p:cNvSpPr txBox="1">
            <a:spLocks noGrp="1"/>
          </p:cNvSpPr>
          <p:nvPr>
            <p:ph type="body" idx="3"/>
          </p:nvPr>
        </p:nvSpPr>
        <p:spPr>
          <a:xfrm>
            <a:off x="293075" y="1418725"/>
            <a:ext cx="5707500" cy="3048600"/>
          </a:xfrm>
          <a:prstGeom prst="rect">
            <a:avLst/>
          </a:prstGeom>
          <a:noFill/>
          <a:ln>
            <a:noFill/>
          </a:ln>
        </p:spPr>
        <p:txBody>
          <a:bodyPr spcFirstLastPara="1" wrap="square" lIns="81650" tIns="40825" rIns="81650" bIns="40825" anchor="t" anchorCtr="0">
            <a:noAutofit/>
          </a:bodyPr>
          <a:lstStyle/>
          <a:p>
            <a:pPr marL="0" lvl="0" indent="-101600" algn="l" rtl="0">
              <a:lnSpc>
                <a:spcPct val="100000"/>
              </a:lnSpc>
              <a:spcBef>
                <a:spcPts val="400"/>
              </a:spcBef>
              <a:spcAft>
                <a:spcPts val="0"/>
              </a:spcAft>
              <a:buSzPts val="1600"/>
              <a:buChar char="▪"/>
            </a:pPr>
            <a:r>
              <a:rPr lang="en-GB">
                <a:solidFill>
                  <a:schemeClr val="dk1"/>
                </a:solidFill>
              </a:rPr>
              <a:t>Planned comparison on Accuracy of Reptn.Tonal answers in PatternViewer compared to ScoreViewer is significant (</a:t>
            </a:r>
            <a:r>
              <a:rPr lang="en-GB" i="1">
                <a:solidFill>
                  <a:schemeClr val="dk1"/>
                </a:solidFill>
              </a:rPr>
              <a:t>t</a:t>
            </a:r>
            <a:r>
              <a:rPr lang="en-GB" baseline="-25000">
                <a:solidFill>
                  <a:schemeClr val="dk1"/>
                </a:solidFill>
              </a:rPr>
              <a:t>17</a:t>
            </a:r>
            <a:r>
              <a:rPr lang="en-GB">
                <a:solidFill>
                  <a:schemeClr val="dk1"/>
                </a:solidFill>
              </a:rPr>
              <a:t> = 1.77, </a:t>
            </a:r>
            <a:r>
              <a:rPr lang="en-GB" i="1">
                <a:solidFill>
                  <a:schemeClr val="dk1"/>
                </a:solidFill>
              </a:rPr>
              <a:t>p</a:t>
            </a:r>
            <a:r>
              <a:rPr lang="en-GB">
                <a:solidFill>
                  <a:schemeClr val="dk1"/>
                </a:solidFill>
              </a:rPr>
              <a:t> &lt; .05).</a:t>
            </a:r>
            <a:endParaRPr/>
          </a:p>
          <a:p>
            <a:pPr marL="0" lvl="0" indent="-101600" algn="l" rtl="0">
              <a:lnSpc>
                <a:spcPct val="100000"/>
              </a:lnSpc>
              <a:spcBef>
                <a:spcPts val="400"/>
              </a:spcBef>
              <a:spcAft>
                <a:spcPts val="0"/>
              </a:spcAft>
              <a:buSzPts val="1600"/>
              <a:buChar char="▪"/>
            </a:pPr>
            <a:r>
              <a:rPr lang="en-GB">
                <a:solidFill>
                  <a:schemeClr val="dk1"/>
                </a:solidFill>
              </a:rPr>
              <a:t>We can reject our main null hypothesis in favour of the alternative – using the PatternViewer visualisation leads to a </a:t>
            </a:r>
            <a:r>
              <a:rPr lang="en-GB" b="1">
                <a:solidFill>
                  <a:schemeClr val="dk1"/>
                </a:solidFill>
              </a:rPr>
              <a:t>significant improvement</a:t>
            </a:r>
            <a:r>
              <a:rPr lang="en-GB">
                <a:solidFill>
                  <a:schemeClr val="dk1"/>
                </a:solidFill>
              </a:rPr>
              <a:t> in listeners’ </a:t>
            </a:r>
            <a:r>
              <a:rPr lang="en-GB" b="1">
                <a:solidFill>
                  <a:schemeClr val="dk1"/>
                </a:solidFill>
              </a:rPr>
              <a:t>appraisal of the repetitive and tonal structure</a:t>
            </a:r>
            <a:r>
              <a:rPr lang="en-GB">
                <a:solidFill>
                  <a:schemeClr val="dk1"/>
                </a:solidFill>
              </a:rPr>
              <a:t> of a piece of music, compared to interacting with the corresponding, audio-synchronized staff notation (as in the ScoreViewer).</a:t>
            </a:r>
            <a:endParaRPr>
              <a:solidFill>
                <a:schemeClr val="dk1"/>
              </a:solidFill>
            </a:endParaRPr>
          </a:p>
        </p:txBody>
      </p:sp>
      <p:pic>
        <p:nvPicPr>
          <p:cNvPr id="526" name="Google Shape;526;p61"/>
          <p:cNvPicPr preferRelativeResize="0"/>
          <p:nvPr/>
        </p:nvPicPr>
        <p:blipFill rotWithShape="1">
          <a:blip r:embed="rId3">
            <a:alphaModFix/>
          </a:blip>
          <a:srcRect/>
          <a:stretch/>
        </p:blipFill>
        <p:spPr>
          <a:xfrm>
            <a:off x="6122594" y="721650"/>
            <a:ext cx="2735781" cy="3706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2"/>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Results</a:t>
            </a:r>
            <a:endParaRPr/>
          </a:p>
        </p:txBody>
      </p:sp>
      <p:sp>
        <p:nvSpPr>
          <p:cNvPr id="533" name="Google Shape;533;p62"/>
          <p:cNvSpPr txBox="1">
            <a:spLocks noGrp="1"/>
          </p:cNvSpPr>
          <p:nvPr>
            <p:ph type="body" idx="3"/>
          </p:nvPr>
        </p:nvSpPr>
        <p:spPr>
          <a:xfrm>
            <a:off x="293075" y="1418725"/>
            <a:ext cx="4912483" cy="3048600"/>
          </a:xfrm>
          <a:prstGeom prst="rect">
            <a:avLst/>
          </a:prstGeom>
          <a:noFill/>
          <a:ln>
            <a:noFill/>
          </a:ln>
        </p:spPr>
        <p:txBody>
          <a:bodyPr spcFirstLastPara="1" wrap="square" lIns="81650" tIns="40825" rIns="81650" bIns="40825" anchor="t" anchorCtr="0">
            <a:noAutofit/>
          </a:bodyPr>
          <a:lstStyle/>
          <a:p>
            <a:pPr marL="0" lvl="0" indent="-101600" algn="l" rtl="0">
              <a:lnSpc>
                <a:spcPct val="100000"/>
              </a:lnSpc>
              <a:spcBef>
                <a:spcPts val="400"/>
              </a:spcBef>
              <a:spcAft>
                <a:spcPts val="0"/>
              </a:spcAft>
              <a:buSzPts val="1600"/>
              <a:buChar char="▪"/>
            </a:pPr>
            <a:r>
              <a:rPr lang="en-GB">
                <a:solidFill>
                  <a:schemeClr val="dk1"/>
                </a:solidFill>
              </a:rPr>
              <a:t>Effect size appears to be a function of musical training:</a:t>
            </a:r>
            <a:endParaRPr sz="1600"/>
          </a:p>
          <a:p>
            <a:pPr marL="914400" lvl="1" indent="-355600" algn="l" rtl="0">
              <a:lnSpc>
                <a:spcPct val="100000"/>
              </a:lnSpc>
              <a:spcBef>
                <a:spcPts val="400"/>
              </a:spcBef>
              <a:spcAft>
                <a:spcPts val="0"/>
              </a:spcAft>
              <a:buSzPts val="2000"/>
              <a:buChar char="–"/>
            </a:pPr>
            <a:r>
              <a:rPr lang="en-GB"/>
              <a:t>Participants’ Accuracy on Reptn.Tonal higher in PatternViewer than ScoreViewer (+ve diff.) if received &lt; 5 yrs musical training.</a:t>
            </a:r>
            <a:endParaRPr/>
          </a:p>
          <a:p>
            <a:pPr marL="914400" lvl="1" indent="-355600" algn="l" rtl="0">
              <a:lnSpc>
                <a:spcPct val="100000"/>
              </a:lnSpc>
              <a:spcBef>
                <a:spcPts val="400"/>
              </a:spcBef>
              <a:spcAft>
                <a:spcPts val="0"/>
              </a:spcAft>
              <a:buSzPts val="2000"/>
              <a:buChar char="–"/>
            </a:pPr>
            <a:r>
              <a:rPr lang="en-GB"/>
              <a:t>Small or –ve diff. if &gt; 5 yrs training.</a:t>
            </a:r>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The data provide a significant fit to the exponential curve shown on the right.</a:t>
            </a:r>
            <a:endParaRPr>
              <a:solidFill>
                <a:schemeClr val="dk1"/>
              </a:solidFill>
            </a:endParaRPr>
          </a:p>
        </p:txBody>
      </p:sp>
      <p:pic>
        <p:nvPicPr>
          <p:cNvPr id="534" name="Google Shape;534;p62"/>
          <p:cNvPicPr preferRelativeResize="0"/>
          <p:nvPr/>
        </p:nvPicPr>
        <p:blipFill rotWithShape="1">
          <a:blip r:embed="rId3">
            <a:alphaModFix/>
          </a:blip>
          <a:srcRect b="51058"/>
          <a:stretch/>
        </p:blipFill>
        <p:spPr>
          <a:xfrm>
            <a:off x="5205560" y="1325971"/>
            <a:ext cx="3652815" cy="25196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3"/>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Results</a:t>
            </a:r>
            <a:endParaRPr/>
          </a:p>
        </p:txBody>
      </p:sp>
      <p:sp>
        <p:nvSpPr>
          <p:cNvPr id="541" name="Google Shape;541;p63"/>
          <p:cNvSpPr txBox="1">
            <a:spLocks noGrp="1"/>
          </p:cNvSpPr>
          <p:nvPr>
            <p:ph type="body" idx="3"/>
          </p:nvPr>
        </p:nvSpPr>
        <p:spPr>
          <a:xfrm>
            <a:off x="293075" y="1418725"/>
            <a:ext cx="4912483" cy="3048600"/>
          </a:xfrm>
          <a:prstGeom prst="rect">
            <a:avLst/>
          </a:prstGeom>
          <a:noFill/>
          <a:ln>
            <a:noFill/>
          </a:ln>
        </p:spPr>
        <p:txBody>
          <a:bodyPr spcFirstLastPara="1" wrap="square" lIns="81650" tIns="40825" rIns="81650" bIns="40825" anchor="t" anchorCtr="0">
            <a:noAutofit/>
          </a:bodyPr>
          <a:lstStyle/>
          <a:p>
            <a:pPr marL="0" lvl="0" indent="-101600" algn="l" rtl="0">
              <a:lnSpc>
                <a:spcPct val="100000"/>
              </a:lnSpc>
              <a:spcBef>
                <a:spcPts val="400"/>
              </a:spcBef>
              <a:spcAft>
                <a:spcPts val="0"/>
              </a:spcAft>
              <a:buSzPts val="1600"/>
              <a:buChar char="▪"/>
            </a:pPr>
            <a:r>
              <a:rPr lang="en-GB">
                <a:solidFill>
                  <a:schemeClr val="dk1"/>
                </a:solidFill>
              </a:rPr>
              <a:t>Switching to secondary hypothesis (how appraisal of Instr.Dynam varies with Visualisation), there was not a significant difference (</a:t>
            </a:r>
            <a:r>
              <a:rPr lang="en-GB" i="1">
                <a:solidFill>
                  <a:schemeClr val="dk1"/>
                </a:solidFill>
              </a:rPr>
              <a:t>t</a:t>
            </a:r>
            <a:r>
              <a:rPr lang="en-GB" baseline="-25000">
                <a:solidFill>
                  <a:schemeClr val="dk1"/>
                </a:solidFill>
              </a:rPr>
              <a:t>17</a:t>
            </a:r>
            <a:r>
              <a:rPr lang="en-GB">
                <a:solidFill>
                  <a:schemeClr val="dk1"/>
                </a:solidFill>
              </a:rPr>
              <a:t> = −1.51, ns).</a:t>
            </a:r>
            <a:endParaRPr/>
          </a:p>
          <a:p>
            <a:pPr marL="0" lvl="0" indent="-101600" algn="l" rtl="0">
              <a:lnSpc>
                <a:spcPct val="100000"/>
              </a:lnSpc>
              <a:spcBef>
                <a:spcPts val="400"/>
              </a:spcBef>
              <a:spcAft>
                <a:spcPts val="0"/>
              </a:spcAft>
              <a:buSzPts val="1600"/>
              <a:buChar char="▪"/>
            </a:pPr>
            <a:r>
              <a:rPr lang="en-GB">
                <a:solidFill>
                  <a:schemeClr val="dk1"/>
                </a:solidFill>
              </a:rPr>
              <a:t>We cannot reject null hypothesis of no difference between PatternViewer and ScoreViewer when appraising instrumentation and dynamics.</a:t>
            </a:r>
            <a:endParaRPr/>
          </a:p>
          <a:p>
            <a:pPr marL="0" lvl="0" indent="-101600" algn="l" rtl="0">
              <a:lnSpc>
                <a:spcPct val="100000"/>
              </a:lnSpc>
              <a:spcBef>
                <a:spcPts val="400"/>
              </a:spcBef>
              <a:spcAft>
                <a:spcPts val="0"/>
              </a:spcAft>
              <a:buSzPts val="1600"/>
              <a:buChar char="▪"/>
            </a:pPr>
            <a:r>
              <a:rPr lang="en-GB">
                <a:solidFill>
                  <a:schemeClr val="dk1"/>
                </a:solidFill>
              </a:rPr>
              <a:t>The data shown on the right do not provide a significant fit to any exponential curve.</a:t>
            </a:r>
            <a:endParaRPr/>
          </a:p>
        </p:txBody>
      </p:sp>
      <p:pic>
        <p:nvPicPr>
          <p:cNvPr id="542" name="Google Shape;542;p63"/>
          <p:cNvPicPr preferRelativeResize="0"/>
          <p:nvPr/>
        </p:nvPicPr>
        <p:blipFill rotWithShape="1">
          <a:blip r:embed="rId3">
            <a:alphaModFix/>
          </a:blip>
          <a:srcRect t="51507"/>
          <a:stretch/>
        </p:blipFill>
        <p:spPr>
          <a:xfrm>
            <a:off x="5205559" y="1341381"/>
            <a:ext cx="3652815" cy="24965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4"/>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548" name="Google Shape;548;p64"/>
          <p:cNvSpPr txBox="1">
            <a:spLocks noGrp="1"/>
          </p:cNvSpPr>
          <p:nvPr>
            <p:ph type="body" idx="3"/>
          </p:nvPr>
        </p:nvSpPr>
        <p:spPr>
          <a:xfrm>
            <a:off x="293077" y="1274662"/>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50000"/>
              </a:lnSpc>
              <a:spcBef>
                <a:spcPts val="0"/>
              </a:spcBef>
              <a:spcAft>
                <a:spcPts val="0"/>
              </a:spcAft>
              <a:buClr>
                <a:srgbClr val="25303B"/>
              </a:buClr>
              <a:buSzPts val="2400"/>
              <a:buChar char="▪"/>
            </a:pPr>
            <a:r>
              <a:rPr lang="en-GB" sz="2400">
                <a:solidFill>
                  <a:srgbClr val="A6B0AC"/>
                </a:solidFill>
              </a:rPr>
              <a:t>Research question</a:t>
            </a:r>
            <a:endParaRPr sz="2400">
              <a:solidFill>
                <a:srgbClr val="A6B0AC"/>
              </a:solidFill>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Hierarchical repetition, and tonality</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Music appraisal, ScoreViewer and PatternViewer</a:t>
            </a:r>
            <a:endParaRPr sz="2400">
              <a:solidFill>
                <a:srgbClr val="A6B0AC"/>
              </a:solidFill>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Experimental Hypotheses, Method, and Results</a:t>
            </a:r>
            <a:endParaRPr/>
          </a:p>
          <a:p>
            <a:pPr marL="0" lvl="0" indent="0" algn="l" rtl="0">
              <a:lnSpc>
                <a:spcPct val="150000"/>
              </a:lnSpc>
              <a:spcBef>
                <a:spcPts val="0"/>
              </a:spcBef>
              <a:spcAft>
                <a:spcPts val="0"/>
              </a:spcAft>
              <a:buClr>
                <a:srgbClr val="25303B"/>
              </a:buClr>
              <a:buSzPts val="2400"/>
              <a:buChar char="▪"/>
            </a:pPr>
            <a:r>
              <a:rPr lang="en-GB" sz="2400">
                <a:solidFill>
                  <a:schemeClr val="dk1"/>
                </a:solidFill>
              </a:rPr>
              <a:t>Discussion</a:t>
            </a:r>
            <a:endParaRPr sz="2400">
              <a:solidFill>
                <a:schemeClr val="dk1"/>
              </a:solidFill>
            </a:endParaRPr>
          </a:p>
          <a:p>
            <a:pPr marL="0" lvl="0" indent="101600" algn="l" rtl="0">
              <a:lnSpc>
                <a:spcPct val="100000"/>
              </a:lnSpc>
              <a:spcBef>
                <a:spcPts val="400"/>
              </a:spcBef>
              <a:spcAft>
                <a:spcPts val="0"/>
              </a:spcAft>
              <a:buClr>
                <a:srgbClr val="25303B"/>
              </a:buClr>
              <a:buSzPts val="1600"/>
              <a:buFont typeface="Noto Sans Symbols"/>
              <a:buNone/>
            </a:pP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5"/>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Discussion</a:t>
            </a:r>
            <a:endParaRPr/>
          </a:p>
        </p:txBody>
      </p:sp>
      <p:sp>
        <p:nvSpPr>
          <p:cNvPr id="555" name="Google Shape;555;p65"/>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101600" algn="l" rtl="0">
              <a:lnSpc>
                <a:spcPct val="100000"/>
              </a:lnSpc>
              <a:spcBef>
                <a:spcPts val="400"/>
              </a:spcBef>
              <a:spcAft>
                <a:spcPts val="0"/>
              </a:spcAft>
              <a:buSzPts val="1600"/>
              <a:buChar char="▪"/>
            </a:pPr>
            <a:r>
              <a:rPr lang="en-GB">
                <a:solidFill>
                  <a:schemeClr val="dk1"/>
                </a:solidFill>
              </a:rPr>
              <a:t>Of long-standing interest in psychology and neuroscience</a:t>
            </a:r>
            <a:endParaRPr sz="1600"/>
          </a:p>
          <a:p>
            <a:pPr marL="914400" lvl="1" indent="-355600" algn="l" rtl="0">
              <a:lnSpc>
                <a:spcPct val="100000"/>
              </a:lnSpc>
              <a:spcBef>
                <a:spcPts val="400"/>
              </a:spcBef>
              <a:spcAft>
                <a:spcPts val="0"/>
              </a:spcAft>
              <a:buSzPts val="2000"/>
              <a:buChar char="–"/>
            </a:pPr>
            <a:r>
              <a:rPr lang="en-GB"/>
              <a:t>r</a:t>
            </a:r>
            <a:r>
              <a:rPr lang="en-GB">
                <a:solidFill>
                  <a:schemeClr val="dk1"/>
                </a:solidFill>
              </a:rPr>
              <a:t>epresentations tra</a:t>
            </a:r>
            <a:r>
              <a:rPr lang="en-GB"/>
              <a:t>nsformed by, </a:t>
            </a:r>
            <a:r>
              <a:rPr lang="en-GB" i="1"/>
              <a:t>and</a:t>
            </a:r>
            <a:r>
              <a:rPr lang="en-GB"/>
              <a:t> transforming, mind and brain</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This paper </a:t>
            </a:r>
            <a:r>
              <a:rPr lang="en-GB" b="1">
                <a:solidFill>
                  <a:schemeClr val="dk1"/>
                </a:solidFill>
              </a:rPr>
              <a:t>provides evidence</a:t>
            </a:r>
            <a:r>
              <a:rPr lang="en-GB">
                <a:solidFill>
                  <a:schemeClr val="dk1"/>
                </a:solidFill>
              </a:rPr>
              <a:t> that “visualizing the structure of musical works can play a fundamental role in facilitating and enhancing the understanding and appreciation of those works among listeners”.</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Underlines the importance of </a:t>
            </a:r>
            <a:r>
              <a:rPr lang="en-GB" b="1">
                <a:solidFill>
                  <a:schemeClr val="dk1"/>
                </a:solidFill>
              </a:rPr>
              <a:t>careful design</a:t>
            </a:r>
            <a:r>
              <a:rPr lang="en-GB">
                <a:solidFill>
                  <a:schemeClr val="dk1"/>
                </a:solidFill>
              </a:rPr>
              <a:t> when developing the </a:t>
            </a:r>
            <a:r>
              <a:rPr lang="en-GB" b="1">
                <a:solidFill>
                  <a:schemeClr val="dk1"/>
                </a:solidFill>
              </a:rPr>
              <a:t>views and controls</a:t>
            </a:r>
            <a:r>
              <a:rPr lang="en-GB">
                <a:solidFill>
                  <a:schemeClr val="dk1"/>
                </a:solidFill>
              </a:rPr>
              <a:t> (from Model-View-Controller) that are presented to users who choose to look while listening to music.</a:t>
            </a:r>
            <a:endParaRPr>
              <a:solidFill>
                <a:schemeClr val="dk1"/>
              </a:solidFill>
            </a:endParaRPr>
          </a:p>
        </p:txBody>
      </p:sp>
      <p:sp>
        <p:nvSpPr>
          <p:cNvPr id="556" name="Google Shape;556;p65"/>
          <p:cNvSpPr txBox="1"/>
          <p:nvPr/>
        </p:nvSpPr>
        <p:spPr>
          <a:xfrm>
            <a:off x="375249" y="4414567"/>
            <a:ext cx="8393502" cy="64629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7F7F7F"/>
              </a:buClr>
              <a:buSzPts val="1200"/>
              <a:buFont typeface="Noto Sans Symbols"/>
              <a:buChar char="❑"/>
            </a:pPr>
            <a:r>
              <a:rPr lang="en-GB" sz="1200" b="0" i="0" u="none" strike="noStrike" cap="none">
                <a:solidFill>
                  <a:srgbClr val="7F7F7F"/>
                </a:solidFill>
                <a:latin typeface="Calibri"/>
                <a:ea typeface="Calibri"/>
                <a:cs typeface="Calibri"/>
                <a:sym typeface="Calibri"/>
              </a:rPr>
              <a:t>Nikrang, A. et al. (2023). Music Visualisation and its short-term effects on appraisal Skills . Accepted by </a:t>
            </a:r>
            <a:r>
              <a:rPr lang="en-GB" sz="1200" b="0" i="1" u="none" strike="noStrike" cap="none">
                <a:solidFill>
                  <a:srgbClr val="7F7F7F"/>
                </a:solidFill>
                <a:latin typeface="Calibri"/>
                <a:ea typeface="Calibri"/>
                <a:cs typeface="Calibri"/>
                <a:sym typeface="Calibri"/>
              </a:rPr>
              <a:t>25th International Conference in Human-Computer Interaction </a:t>
            </a:r>
            <a:r>
              <a:rPr lang="en-GB" sz="1200" b="0" i="0" u="none" strike="noStrike" cap="none">
                <a:solidFill>
                  <a:srgbClr val="7F7F7F"/>
                </a:solidFill>
                <a:latin typeface="Calibri"/>
                <a:ea typeface="Calibri"/>
                <a:cs typeface="Calibri"/>
                <a:sym typeface="Calibri"/>
              </a:rPr>
              <a:t>(</a:t>
            </a:r>
            <a:r>
              <a:rPr lang="en-GB" sz="1200" b="0" i="1" u="none" strike="noStrike" cap="none">
                <a:solidFill>
                  <a:srgbClr val="7F7F7F"/>
                </a:solidFill>
                <a:latin typeface="Calibri"/>
                <a:ea typeface="Calibri"/>
                <a:cs typeface="Calibri"/>
                <a:sym typeface="Calibri"/>
              </a:rPr>
              <a:t>HCII 2023 Conference) - Late Breaking Work</a:t>
            </a:r>
            <a:r>
              <a:rPr lang="en-GB" sz="1200" b="0" i="0" u="none" strike="noStrike" cap="none">
                <a:solidFill>
                  <a:srgbClr val="7F7F7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Noto Sans Symbols"/>
              <a:buNone/>
            </a:pPr>
            <a:endParaRPr sz="1200" b="0" i="0" u="none" strike="noStrike" cap="none">
              <a:solidFill>
                <a:srgbClr val="7F7F7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340" name="Google Shape;340;p18"/>
          <p:cNvSpPr txBox="1">
            <a:spLocks noGrp="1"/>
          </p:cNvSpPr>
          <p:nvPr>
            <p:ph type="body" idx="3"/>
          </p:nvPr>
        </p:nvSpPr>
        <p:spPr>
          <a:xfrm>
            <a:off x="293077" y="1274662"/>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50000"/>
              </a:lnSpc>
              <a:spcBef>
                <a:spcPts val="0"/>
              </a:spcBef>
              <a:spcAft>
                <a:spcPts val="0"/>
              </a:spcAft>
              <a:buClr>
                <a:srgbClr val="25303B"/>
              </a:buClr>
              <a:buSzPts val="2400"/>
              <a:buChar char="▪"/>
            </a:pPr>
            <a:r>
              <a:rPr lang="en-GB" sz="2400">
                <a:solidFill>
                  <a:schemeClr val="dk1"/>
                </a:solidFill>
                <a:latin typeface="Calibri"/>
                <a:ea typeface="Calibri"/>
                <a:cs typeface="Calibri"/>
                <a:sym typeface="Calibri"/>
              </a:rPr>
              <a:t>Research question</a:t>
            </a:r>
            <a:endParaRPr sz="2400">
              <a:solidFill>
                <a:schemeClr val="dk1"/>
              </a:solidFill>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Hierarchical repetition, and tonality</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Music appraisal, ScoreViewer and PatternViewer</a:t>
            </a:r>
            <a:endParaRPr sz="2400">
              <a:solidFill>
                <a:srgbClr val="A6B0AC"/>
              </a:solidFill>
            </a:endParaRPr>
          </a:p>
          <a:p>
            <a:pPr marL="0" lvl="0" indent="0" algn="l" rtl="0">
              <a:lnSpc>
                <a:spcPct val="150000"/>
              </a:lnSpc>
              <a:spcBef>
                <a:spcPts val="0"/>
              </a:spcBef>
              <a:spcAft>
                <a:spcPts val="0"/>
              </a:spcAft>
              <a:buSzPts val="2400"/>
              <a:buChar char="▪"/>
            </a:pPr>
            <a:r>
              <a:rPr lang="en-GB" sz="2400">
                <a:solidFill>
                  <a:srgbClr val="A6B0AC"/>
                </a:solidFill>
              </a:rPr>
              <a:t>Experimental Hypotheses, Method, and Results</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Discussion</a:t>
            </a:r>
            <a:endParaRPr sz="2400">
              <a:solidFill>
                <a:srgbClr val="A6B0AC"/>
              </a:solidFill>
            </a:endParaRPr>
          </a:p>
          <a:p>
            <a:pPr marL="0" lvl="0" indent="101600" algn="l" rtl="0">
              <a:lnSpc>
                <a:spcPct val="100000"/>
              </a:lnSpc>
              <a:spcBef>
                <a:spcPts val="400"/>
              </a:spcBef>
              <a:spcAft>
                <a:spcPts val="0"/>
              </a:spcAft>
              <a:buClr>
                <a:srgbClr val="25303B"/>
              </a:buClr>
              <a:buSzPts val="1600"/>
              <a:buFont typeface="Noto Sans Symbols"/>
              <a:buNone/>
            </a:pP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6"/>
          <p:cNvSpPr txBox="1">
            <a:spLocks noGrp="1"/>
          </p:cNvSpPr>
          <p:nvPr>
            <p:ph type="ctrTitle"/>
          </p:nvPr>
        </p:nvSpPr>
        <p:spPr>
          <a:xfrm>
            <a:off x="293075" y="593725"/>
            <a:ext cx="85653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Future work</a:t>
            </a:r>
            <a:endParaRPr/>
          </a:p>
        </p:txBody>
      </p:sp>
      <p:sp>
        <p:nvSpPr>
          <p:cNvPr id="563" name="Google Shape;563;p66"/>
          <p:cNvSpPr txBox="1">
            <a:spLocks noGrp="1"/>
          </p:cNvSpPr>
          <p:nvPr>
            <p:ph type="body" idx="3"/>
          </p:nvPr>
        </p:nvSpPr>
        <p:spPr>
          <a:xfrm>
            <a:off x="293075" y="1418725"/>
            <a:ext cx="8223600" cy="3048600"/>
          </a:xfrm>
          <a:prstGeom prst="rect">
            <a:avLst/>
          </a:prstGeom>
          <a:noFill/>
          <a:ln>
            <a:noFill/>
          </a:ln>
        </p:spPr>
        <p:txBody>
          <a:bodyPr spcFirstLastPara="1" wrap="square" lIns="81650" tIns="40825" rIns="81650" bIns="40825" anchor="t" anchorCtr="0">
            <a:noAutofit/>
          </a:bodyPr>
          <a:lstStyle/>
          <a:p>
            <a:pPr marL="0" lvl="0" indent="-101600" algn="l" rtl="0">
              <a:lnSpc>
                <a:spcPct val="100000"/>
              </a:lnSpc>
              <a:spcBef>
                <a:spcPts val="400"/>
              </a:spcBef>
              <a:spcAft>
                <a:spcPts val="0"/>
              </a:spcAft>
              <a:buSzPts val="1600"/>
              <a:buChar char="▪"/>
            </a:pPr>
            <a:r>
              <a:rPr lang="en-GB">
                <a:solidFill>
                  <a:schemeClr val="dk1"/>
                </a:solidFill>
              </a:rPr>
              <a:t>1</a:t>
            </a:r>
            <a:endParaRPr sz="1600"/>
          </a:p>
          <a:p>
            <a:pPr marL="914400" lvl="1" indent="-355600" algn="l" rtl="0">
              <a:lnSpc>
                <a:spcPct val="100000"/>
              </a:lnSpc>
              <a:spcBef>
                <a:spcPts val="400"/>
              </a:spcBef>
              <a:spcAft>
                <a:spcPts val="0"/>
              </a:spcAft>
              <a:buSzPts val="2000"/>
              <a:buChar char="–"/>
            </a:pPr>
            <a:r>
              <a:rPr lang="en-GB"/>
              <a:t>2</a:t>
            </a:r>
            <a:endParaRPr>
              <a:solidFill>
                <a:schemeClr val="dk1"/>
              </a:solidFill>
            </a:endParaRPr>
          </a:p>
          <a:p>
            <a:pPr marL="0" lvl="0" indent="0" algn="l" rtl="0">
              <a:lnSpc>
                <a:spcPct val="100000"/>
              </a:lnSpc>
              <a:spcBef>
                <a:spcPts val="0"/>
              </a:spcBef>
              <a:spcAft>
                <a:spcPts val="0"/>
              </a:spcAft>
              <a:buSzPts val="1600"/>
              <a:buNone/>
            </a:pPr>
            <a:endParaRPr sz="1000">
              <a:solidFill>
                <a:schemeClr val="dk1"/>
              </a:solidFill>
            </a:endParaRPr>
          </a:p>
          <a:p>
            <a:pPr marL="0" lvl="0" indent="0" algn="l" rtl="0">
              <a:lnSpc>
                <a:spcPct val="100000"/>
              </a:lnSpc>
              <a:spcBef>
                <a:spcPts val="0"/>
              </a:spcBef>
              <a:spcAft>
                <a:spcPts val="0"/>
              </a:spcAft>
              <a:buClr>
                <a:schemeClr val="dk1"/>
              </a:buClr>
              <a:buSzPts val="1600"/>
              <a:buChar char="▪"/>
            </a:pPr>
            <a:r>
              <a:rPr lang="en-GB">
                <a:solidFill>
                  <a:schemeClr val="dk1"/>
                </a:solidFill>
              </a:rPr>
              <a:t>3</a:t>
            </a:r>
            <a:endParaRPr>
              <a:solidFill>
                <a:schemeClr val="dk1"/>
              </a:solidFill>
            </a:endParaRPr>
          </a:p>
        </p:txBody>
      </p:sp>
      <p:sp>
        <p:nvSpPr>
          <p:cNvPr id="564" name="Google Shape;564;p66"/>
          <p:cNvSpPr txBox="1"/>
          <p:nvPr/>
        </p:nvSpPr>
        <p:spPr>
          <a:xfrm>
            <a:off x="375249" y="4414567"/>
            <a:ext cx="8393502" cy="64629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7F7F7F"/>
              </a:buClr>
              <a:buSzPts val="1200"/>
              <a:buFont typeface="Noto Sans Symbols"/>
              <a:buChar char="❑"/>
            </a:pPr>
            <a:r>
              <a:rPr lang="en-GB" sz="1200" b="0" i="0" u="none" strike="noStrike" cap="none">
                <a:solidFill>
                  <a:srgbClr val="7F7F7F"/>
                </a:solidFill>
                <a:latin typeface="Calibri"/>
                <a:ea typeface="Calibri"/>
                <a:cs typeface="Calibri"/>
                <a:sym typeface="Calibri"/>
              </a:rPr>
              <a:t>Nikrang, A. et al. (2023). Music Visualisation and its short-term effects on appraisal Skills . Accepted by </a:t>
            </a:r>
            <a:r>
              <a:rPr lang="en-GB" sz="1200" b="0" i="1" u="none" strike="noStrike" cap="none">
                <a:solidFill>
                  <a:srgbClr val="7F7F7F"/>
                </a:solidFill>
                <a:latin typeface="Calibri"/>
                <a:ea typeface="Calibri"/>
                <a:cs typeface="Calibri"/>
                <a:sym typeface="Calibri"/>
              </a:rPr>
              <a:t>25th International Conference in Human-Computer Interaction </a:t>
            </a:r>
            <a:r>
              <a:rPr lang="en-GB" sz="1200" b="0" i="0" u="none" strike="noStrike" cap="none">
                <a:solidFill>
                  <a:srgbClr val="7F7F7F"/>
                </a:solidFill>
                <a:latin typeface="Calibri"/>
                <a:ea typeface="Calibri"/>
                <a:cs typeface="Calibri"/>
                <a:sym typeface="Calibri"/>
              </a:rPr>
              <a:t>(</a:t>
            </a:r>
            <a:r>
              <a:rPr lang="en-GB" sz="1200" b="0" i="1" u="none" strike="noStrike" cap="none">
                <a:solidFill>
                  <a:srgbClr val="7F7F7F"/>
                </a:solidFill>
                <a:latin typeface="Calibri"/>
                <a:ea typeface="Calibri"/>
                <a:cs typeface="Calibri"/>
                <a:sym typeface="Calibri"/>
              </a:rPr>
              <a:t>HCII 2023 Conference) - Late Breaking Work</a:t>
            </a:r>
            <a:r>
              <a:rPr lang="en-GB" sz="1200" b="0" i="0" u="none" strike="noStrike" cap="none">
                <a:solidFill>
                  <a:srgbClr val="7F7F7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Noto Sans Symbols"/>
              <a:buNone/>
            </a:pPr>
            <a:endParaRPr sz="1200" b="0" i="0" u="none" strike="noStrike" cap="none">
              <a:solidFill>
                <a:srgbClr val="7F7F7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7"/>
          <p:cNvSpPr txBox="1">
            <a:spLocks noGrp="1"/>
          </p:cNvSpPr>
          <p:nvPr>
            <p:ph type="ctrTitle"/>
          </p:nvPr>
        </p:nvSpPr>
        <p:spPr>
          <a:xfrm>
            <a:off x="1541951" y="1855688"/>
            <a:ext cx="6060098" cy="578720"/>
          </a:xfrm>
          <a:prstGeom prst="rect">
            <a:avLst/>
          </a:prstGeom>
          <a:noFill/>
          <a:ln>
            <a:noFill/>
          </a:ln>
        </p:spPr>
        <p:txBody>
          <a:bodyPr spcFirstLastPara="1" wrap="square" lIns="81650" tIns="40825" rIns="81650" bIns="40825" anchor="ctr" anchorCtr="0">
            <a:noAutofit/>
          </a:bodyPr>
          <a:lstStyle/>
          <a:p>
            <a:pPr marL="0" lvl="0" indent="0" algn="ctr" rtl="0">
              <a:lnSpc>
                <a:spcPct val="100000"/>
              </a:lnSpc>
              <a:spcBef>
                <a:spcPts val="0"/>
              </a:spcBef>
              <a:spcAft>
                <a:spcPts val="0"/>
              </a:spcAft>
              <a:buClr>
                <a:schemeClr val="dk1"/>
              </a:buClr>
              <a:buSzPts val="4400"/>
              <a:buFont typeface="Cambria"/>
              <a:buNone/>
            </a:pPr>
            <a:r>
              <a:rPr lang="en-GB" sz="4400"/>
              <a:t>Thanks for listening!</a:t>
            </a:r>
            <a:endParaRPr/>
          </a:p>
        </p:txBody>
      </p:sp>
      <p:sp>
        <p:nvSpPr>
          <p:cNvPr id="570" name="Google Shape;570;p17"/>
          <p:cNvSpPr txBox="1">
            <a:spLocks noGrp="1"/>
          </p:cNvSpPr>
          <p:nvPr>
            <p:ph type="body" idx="2"/>
          </p:nvPr>
        </p:nvSpPr>
        <p:spPr>
          <a:xfrm>
            <a:off x="2126099" y="2724741"/>
            <a:ext cx="4887120" cy="364068"/>
          </a:xfrm>
          <a:prstGeom prst="rect">
            <a:avLst/>
          </a:prstGeom>
          <a:noFill/>
          <a:ln>
            <a:noFill/>
          </a:ln>
        </p:spPr>
        <p:txBody>
          <a:bodyPr spcFirstLastPara="1" wrap="square" lIns="81650" tIns="40825" rIns="81650" bIns="40825" anchor="t" anchorCtr="0">
            <a:noAutofit/>
          </a:bodyPr>
          <a:lstStyle/>
          <a:p>
            <a:pPr marL="0" lvl="0" indent="0" algn="ctr" rtl="0">
              <a:lnSpc>
                <a:spcPct val="100000"/>
              </a:lnSpc>
              <a:spcBef>
                <a:spcPts val="0"/>
              </a:spcBef>
              <a:spcAft>
                <a:spcPts val="0"/>
              </a:spcAft>
              <a:buClr>
                <a:srgbClr val="25303B"/>
              </a:buClr>
              <a:buSzPts val="2000"/>
              <a:buNone/>
            </a:pPr>
            <a:r>
              <a:rPr lang="en-GB" u="sng">
                <a:solidFill>
                  <a:schemeClr val="hlink"/>
                </a:solidFill>
                <a:hlinkClick r:id="rId3"/>
              </a:rPr>
              <a:t>https://tomcollinsresearch.net</a:t>
            </a:r>
            <a:endParaRPr/>
          </a:p>
        </p:txBody>
      </p:sp>
      <p:pic>
        <p:nvPicPr>
          <p:cNvPr id="571" name="Google Shape;571;p17"/>
          <p:cNvPicPr preferRelativeResize="0"/>
          <p:nvPr/>
        </p:nvPicPr>
        <p:blipFill rotWithShape="1">
          <a:blip r:embed="rId4">
            <a:alphaModFix/>
          </a:blip>
          <a:srcRect/>
          <a:stretch/>
        </p:blipFill>
        <p:spPr>
          <a:xfrm>
            <a:off x="4397150" y="228338"/>
            <a:ext cx="1147251" cy="865408"/>
          </a:xfrm>
          <a:prstGeom prst="rect">
            <a:avLst/>
          </a:prstGeom>
          <a:noFill/>
          <a:ln>
            <a:noFill/>
          </a:ln>
        </p:spPr>
      </p:pic>
      <p:pic>
        <p:nvPicPr>
          <p:cNvPr id="572" name="Google Shape;572;p17"/>
          <p:cNvPicPr preferRelativeResize="0"/>
          <p:nvPr/>
        </p:nvPicPr>
        <p:blipFill rotWithShape="1">
          <a:blip r:embed="rId5">
            <a:alphaModFix/>
          </a:blip>
          <a:srcRect/>
          <a:stretch/>
        </p:blipFill>
        <p:spPr>
          <a:xfrm>
            <a:off x="5668450" y="152400"/>
            <a:ext cx="952341" cy="941350"/>
          </a:xfrm>
          <a:prstGeom prst="rect">
            <a:avLst/>
          </a:prstGeom>
          <a:noFill/>
          <a:ln>
            <a:noFill/>
          </a:ln>
        </p:spPr>
      </p:pic>
      <p:pic>
        <p:nvPicPr>
          <p:cNvPr id="573" name="Google Shape;573;p17"/>
          <p:cNvPicPr preferRelativeResize="0"/>
          <p:nvPr/>
        </p:nvPicPr>
        <p:blipFill rotWithShape="1">
          <a:blip r:embed="rId6">
            <a:alphaModFix/>
          </a:blip>
          <a:srcRect/>
          <a:stretch/>
        </p:blipFill>
        <p:spPr>
          <a:xfrm>
            <a:off x="6697500" y="332475"/>
            <a:ext cx="2324800" cy="58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Research question</a:t>
            </a:r>
            <a:endParaRPr/>
          </a:p>
        </p:txBody>
      </p:sp>
      <p:sp>
        <p:nvSpPr>
          <p:cNvPr id="347" name="Google Shape;347;p3"/>
          <p:cNvSpPr txBox="1">
            <a:spLocks noGrp="1"/>
          </p:cNvSpPr>
          <p:nvPr>
            <p:ph type="body" idx="3"/>
          </p:nvPr>
        </p:nvSpPr>
        <p:spPr>
          <a:xfrm>
            <a:off x="293077" y="1418724"/>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Char char="▪"/>
            </a:pPr>
            <a:r>
              <a:rPr lang="en-GB">
                <a:solidFill>
                  <a:schemeClr val="dk1"/>
                </a:solidFill>
              </a:rPr>
              <a:t>Music psychologists concerned with phenomena such as repetition </a:t>
            </a:r>
            <a:r>
              <a:rPr lang="en-GB">
                <a:solidFill>
                  <a:schemeClr val="lt2"/>
                </a:solidFill>
              </a:rPr>
              <a:t>(e.g., Deutsch &amp; Feroe, 1981)</a:t>
            </a:r>
            <a:r>
              <a:rPr lang="en-GB">
                <a:solidFill>
                  <a:schemeClr val="dk1"/>
                </a:solidFill>
              </a:rPr>
              <a:t> and tonality </a:t>
            </a:r>
            <a:r>
              <a:rPr lang="en-GB">
                <a:solidFill>
                  <a:schemeClr val="lt2"/>
                </a:solidFill>
              </a:rPr>
              <a:t>(e.g., Krumhansl &amp; Kessler, 1982).</a:t>
            </a:r>
            <a:endParaRPr>
              <a:solidFill>
                <a:schemeClr val="lt2"/>
              </a:solidFill>
            </a:endParaRPr>
          </a:p>
          <a:p>
            <a:pPr marL="914400" lvl="1" indent="-355600" algn="l" rtl="0">
              <a:lnSpc>
                <a:spcPct val="100000"/>
              </a:lnSpc>
              <a:spcBef>
                <a:spcPts val="0"/>
              </a:spcBef>
              <a:spcAft>
                <a:spcPts val="0"/>
              </a:spcAft>
              <a:buClr>
                <a:schemeClr val="dk1"/>
              </a:buClr>
              <a:buSzPts val="2000"/>
              <a:buChar char="–"/>
            </a:pPr>
            <a:r>
              <a:rPr lang="en-GB"/>
              <a:t>Internal representations formed via exposure</a:t>
            </a:r>
            <a:endParaRPr/>
          </a:p>
          <a:p>
            <a:pPr marL="914400" lvl="1" indent="-355600" algn="l" rtl="0">
              <a:lnSpc>
                <a:spcPct val="100000"/>
              </a:lnSpc>
              <a:spcBef>
                <a:spcPts val="0"/>
              </a:spcBef>
              <a:spcAft>
                <a:spcPts val="0"/>
              </a:spcAft>
              <a:buSzPts val="2000"/>
              <a:buChar char="–"/>
            </a:pPr>
            <a:r>
              <a:rPr lang="en-GB"/>
              <a:t>How representations vary with expertise</a:t>
            </a:r>
            <a:endParaRPr/>
          </a:p>
          <a:p>
            <a:pPr marL="0" lvl="0" indent="101600" algn="l" rtl="0">
              <a:lnSpc>
                <a:spcPct val="100000"/>
              </a:lnSpc>
              <a:spcBef>
                <a:spcPts val="400"/>
              </a:spcBef>
              <a:spcAft>
                <a:spcPts val="0"/>
              </a:spcAft>
              <a:buClr>
                <a:srgbClr val="25303B"/>
              </a:buClr>
              <a:buSzPts val="1600"/>
              <a:buFont typeface="Noto Sans Symbols"/>
              <a:buNone/>
            </a:pPr>
            <a:endParaRPr>
              <a:latin typeface="Calibri"/>
              <a:ea typeface="Calibri"/>
              <a:cs typeface="Calibri"/>
              <a:sym typeface="Calibri"/>
            </a:endParaRPr>
          </a:p>
          <a:p>
            <a:pPr marL="0" lvl="0" indent="0" algn="l" rtl="0">
              <a:lnSpc>
                <a:spcPct val="100000"/>
              </a:lnSpc>
              <a:spcBef>
                <a:spcPts val="400"/>
              </a:spcBef>
              <a:spcAft>
                <a:spcPts val="0"/>
              </a:spcAft>
              <a:buClr>
                <a:srgbClr val="25303B"/>
              </a:buClr>
              <a:buSzPts val="1600"/>
              <a:buFont typeface="Noto Sans Symbols"/>
              <a:buChar char="▪"/>
            </a:pPr>
            <a:r>
              <a:rPr lang="en-GB">
                <a:solidFill>
                  <a:schemeClr val="dk1"/>
                </a:solidFill>
              </a:rPr>
              <a:t>Can </a:t>
            </a:r>
            <a:r>
              <a:rPr lang="en-GB" b="1">
                <a:solidFill>
                  <a:schemeClr val="dk1"/>
                </a:solidFill>
              </a:rPr>
              <a:t>less expert</a:t>
            </a:r>
            <a:r>
              <a:rPr lang="en-GB">
                <a:solidFill>
                  <a:schemeClr val="dk1"/>
                </a:solidFill>
              </a:rPr>
              <a:t> listeners gain proficiency in perception, via representations well-known to be employed by </a:t>
            </a:r>
            <a:r>
              <a:rPr lang="en-GB" b="1">
                <a:solidFill>
                  <a:schemeClr val="dk1"/>
                </a:solidFill>
              </a:rPr>
              <a:t>more expert</a:t>
            </a:r>
            <a:r>
              <a:rPr lang="en-GB">
                <a:solidFill>
                  <a:schemeClr val="dk1"/>
                </a:solidFill>
              </a:rPr>
              <a:t> listeners?</a:t>
            </a:r>
            <a:endParaRPr>
              <a:solidFill>
                <a:schemeClr val="lt2"/>
              </a:solidFill>
            </a:endParaRPr>
          </a:p>
          <a:p>
            <a:pPr marL="0" lvl="0" indent="0" algn="l" rtl="0">
              <a:lnSpc>
                <a:spcPct val="100000"/>
              </a:lnSpc>
              <a:spcBef>
                <a:spcPts val="400"/>
              </a:spcBef>
              <a:spcAft>
                <a:spcPts val="0"/>
              </a:spcAft>
              <a:buClr>
                <a:srgbClr val="25303B"/>
              </a:buClr>
              <a:buSzPts val="1600"/>
              <a:buNone/>
            </a:pPr>
            <a:endParaRPr/>
          </a:p>
          <a:p>
            <a:pPr marL="0" lvl="0" indent="101600" algn="l" rtl="0">
              <a:lnSpc>
                <a:spcPct val="100000"/>
              </a:lnSpc>
              <a:spcBef>
                <a:spcPts val="400"/>
              </a:spcBef>
              <a:spcAft>
                <a:spcPts val="0"/>
              </a:spcAft>
              <a:buClr>
                <a:srgbClr val="25303B"/>
              </a:buClr>
              <a:buSzPts val="1600"/>
              <a:buFont typeface="Noto Sans Symbols"/>
              <a:buNone/>
            </a:pPr>
            <a:endParaRPr/>
          </a:p>
        </p:txBody>
      </p:sp>
      <p:sp>
        <p:nvSpPr>
          <p:cNvPr id="348" name="Google Shape;348;p3"/>
          <p:cNvSpPr txBox="1"/>
          <p:nvPr/>
        </p:nvSpPr>
        <p:spPr>
          <a:xfrm>
            <a:off x="293075" y="4017653"/>
            <a:ext cx="8393400" cy="8310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7F7F7F"/>
              </a:buClr>
              <a:buSzPts val="1200"/>
              <a:buFont typeface="Noto Sans Symbols"/>
              <a:buChar char="❑"/>
            </a:pPr>
            <a:r>
              <a:rPr lang="en-GB" sz="1200" b="0" i="0" u="none" strike="noStrike" cap="none">
                <a:solidFill>
                  <a:srgbClr val="7F7F7F"/>
                </a:solidFill>
                <a:latin typeface="Calibri"/>
                <a:ea typeface="Calibri"/>
                <a:cs typeface="Calibri"/>
                <a:sym typeface="Calibri"/>
              </a:rPr>
              <a:t>Deutsch, D. &amp; Feroe, J. (1981). The internal representation of pitch sequences in tonal music. </a:t>
            </a:r>
            <a:r>
              <a:rPr lang="en-GB" sz="1200" b="0" i="1" u="none" strike="noStrike" cap="none">
                <a:solidFill>
                  <a:srgbClr val="7F7F7F"/>
                </a:solidFill>
                <a:latin typeface="Calibri"/>
                <a:ea typeface="Calibri"/>
                <a:cs typeface="Calibri"/>
                <a:sym typeface="Calibri"/>
              </a:rPr>
              <a:t>Psychological Review</a:t>
            </a:r>
            <a:r>
              <a:rPr lang="en-GB" sz="1200" b="0" i="0" u="none" strike="noStrike" cap="none">
                <a:solidFill>
                  <a:srgbClr val="7F7F7F"/>
                </a:solidFill>
                <a:latin typeface="Calibri"/>
                <a:ea typeface="Calibri"/>
                <a:cs typeface="Calibri"/>
                <a:sym typeface="Calibri"/>
              </a:rPr>
              <a:t>, </a:t>
            </a:r>
            <a:r>
              <a:rPr lang="en-GB" sz="1200" b="0" i="1" u="none" strike="noStrike" cap="none">
                <a:solidFill>
                  <a:srgbClr val="7F7F7F"/>
                </a:solidFill>
                <a:latin typeface="Calibri"/>
                <a:ea typeface="Calibri"/>
                <a:cs typeface="Calibri"/>
                <a:sym typeface="Calibri"/>
              </a:rPr>
              <a:t>88</a:t>
            </a:r>
            <a:r>
              <a:rPr lang="en-GB" sz="1200" b="0" i="0" u="none" strike="noStrike" cap="none">
                <a:solidFill>
                  <a:srgbClr val="7F7F7F"/>
                </a:solidFill>
                <a:latin typeface="Calibri"/>
                <a:ea typeface="Calibri"/>
                <a:cs typeface="Calibri"/>
                <a:sym typeface="Calibri"/>
              </a:rPr>
              <a:t>(6), 503-522.</a:t>
            </a:r>
            <a:endParaRPr sz="1200" b="0" i="0" u="none" strike="noStrike" cap="none">
              <a:solidFill>
                <a:srgbClr val="7F7F7F"/>
              </a:solidFill>
              <a:latin typeface="Calibri"/>
              <a:ea typeface="Calibri"/>
              <a:cs typeface="Calibri"/>
              <a:sym typeface="Calibri"/>
            </a:endParaRPr>
          </a:p>
          <a:p>
            <a:pPr marL="171450" marR="0" lvl="0" indent="-171450" algn="l" rtl="0">
              <a:lnSpc>
                <a:spcPct val="100000"/>
              </a:lnSpc>
              <a:spcBef>
                <a:spcPts val="0"/>
              </a:spcBef>
              <a:spcAft>
                <a:spcPts val="0"/>
              </a:spcAft>
              <a:buClr>
                <a:srgbClr val="7F7F7F"/>
              </a:buClr>
              <a:buSzPts val="1200"/>
              <a:buFont typeface="Calibri"/>
              <a:buChar char="❑"/>
            </a:pPr>
            <a:r>
              <a:rPr lang="en-GB" sz="1200" b="0" i="0" u="none" strike="noStrike" cap="none">
                <a:solidFill>
                  <a:srgbClr val="7F7F7F"/>
                </a:solidFill>
                <a:latin typeface="Calibri"/>
                <a:ea typeface="Calibri"/>
                <a:cs typeface="Calibri"/>
                <a:sym typeface="Calibri"/>
              </a:rPr>
              <a:t>Krumhansl, C. L. &amp; Kessler, E. J. (1982). Tracing the dynamic changes in perceived tonal organization in a spatial representation of musical keys. </a:t>
            </a:r>
            <a:r>
              <a:rPr lang="en-GB" sz="1200" b="0" i="1" u="none" strike="noStrike" cap="none">
                <a:solidFill>
                  <a:srgbClr val="7F7F7F"/>
                </a:solidFill>
                <a:latin typeface="Calibri"/>
                <a:ea typeface="Calibri"/>
                <a:cs typeface="Calibri"/>
                <a:sym typeface="Calibri"/>
              </a:rPr>
              <a:t>Psychological Review, 89</a:t>
            </a:r>
            <a:r>
              <a:rPr lang="en-GB" sz="1200" b="0" i="0" u="none" strike="noStrike" cap="none">
                <a:solidFill>
                  <a:srgbClr val="7F7F7F"/>
                </a:solidFill>
                <a:latin typeface="Calibri"/>
                <a:ea typeface="Calibri"/>
                <a:cs typeface="Calibri"/>
                <a:sym typeface="Calibri"/>
              </a:rPr>
              <a:t>(4), 334-368.</a:t>
            </a:r>
            <a:endParaRPr sz="1200" b="0" i="0" u="none" strike="noStrike" cap="none">
              <a:solidFill>
                <a:srgbClr val="7F7F7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5a4728920b_0_21"/>
          <p:cNvSpPr txBox="1">
            <a:spLocks noGrp="1"/>
          </p:cNvSpPr>
          <p:nvPr>
            <p:ph type="ctrTitle"/>
          </p:nvPr>
        </p:nvSpPr>
        <p:spPr>
          <a:xfrm>
            <a:off x="293075" y="593725"/>
            <a:ext cx="76299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More general version of this question</a:t>
            </a:r>
            <a:endParaRPr/>
          </a:p>
        </p:txBody>
      </p:sp>
      <p:sp>
        <p:nvSpPr>
          <p:cNvPr id="355" name="Google Shape;355;g25a4728920b_0_21"/>
          <p:cNvSpPr txBox="1">
            <a:spLocks noGrp="1"/>
          </p:cNvSpPr>
          <p:nvPr>
            <p:ph type="body" idx="3"/>
          </p:nvPr>
        </p:nvSpPr>
        <p:spPr>
          <a:xfrm>
            <a:off x="293076" y="1418725"/>
            <a:ext cx="3745500" cy="2598900"/>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Char char="▪"/>
            </a:pPr>
            <a:r>
              <a:rPr lang="en-GB">
                <a:solidFill>
                  <a:schemeClr val="dk1"/>
                </a:solidFill>
              </a:rPr>
              <a:t>What does one look at when listening to music,</a:t>
            </a:r>
            <a:br>
              <a:rPr lang="en-GB">
                <a:solidFill>
                  <a:schemeClr val="dk1"/>
                </a:solidFill>
              </a:rPr>
            </a:br>
            <a:endParaRPr>
              <a:solidFill>
                <a:schemeClr val="dk1"/>
              </a:solidFill>
            </a:endParaRPr>
          </a:p>
          <a:p>
            <a:pPr marL="0" lvl="0" indent="0" algn="l" rtl="0">
              <a:lnSpc>
                <a:spcPct val="100000"/>
              </a:lnSpc>
              <a:spcBef>
                <a:spcPts val="0"/>
              </a:spcBef>
              <a:spcAft>
                <a:spcPts val="0"/>
              </a:spcAft>
              <a:buClr>
                <a:srgbClr val="25303B"/>
              </a:buClr>
              <a:buSzPts val="1600"/>
              <a:buFont typeface="Noto Sans Symbols"/>
              <a:buChar char="▪"/>
            </a:pPr>
            <a:r>
              <a:rPr lang="en-GB">
                <a:solidFill>
                  <a:schemeClr val="dk1"/>
                </a:solidFill>
              </a:rPr>
              <a:t>And does it make any difference?</a:t>
            </a:r>
            <a:endParaRPr/>
          </a:p>
        </p:txBody>
      </p:sp>
      <p:pic>
        <p:nvPicPr>
          <p:cNvPr id="356" name="Google Shape;356;g25a4728920b_0_21"/>
          <p:cNvPicPr preferRelativeResize="0"/>
          <p:nvPr/>
        </p:nvPicPr>
        <p:blipFill rotWithShape="1">
          <a:blip r:embed="rId3">
            <a:alphaModFix/>
          </a:blip>
          <a:srcRect/>
          <a:stretch/>
        </p:blipFill>
        <p:spPr>
          <a:xfrm>
            <a:off x="4285513" y="1418725"/>
            <a:ext cx="4553688" cy="340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txBox="1">
            <a:spLocks noGrp="1"/>
          </p:cNvSpPr>
          <p:nvPr>
            <p:ph type="ctrTitle"/>
          </p:nvPr>
        </p:nvSpPr>
        <p:spPr>
          <a:xfrm>
            <a:off x="293077" y="593725"/>
            <a:ext cx="4887260" cy="57872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362" name="Google Shape;362;p58"/>
          <p:cNvSpPr txBox="1">
            <a:spLocks noGrp="1"/>
          </p:cNvSpPr>
          <p:nvPr>
            <p:ph type="body" idx="3"/>
          </p:nvPr>
        </p:nvSpPr>
        <p:spPr>
          <a:xfrm>
            <a:off x="293077" y="1274662"/>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50000"/>
              </a:lnSpc>
              <a:spcBef>
                <a:spcPts val="0"/>
              </a:spcBef>
              <a:spcAft>
                <a:spcPts val="0"/>
              </a:spcAft>
              <a:buClr>
                <a:srgbClr val="25303B"/>
              </a:buClr>
              <a:buSzPts val="2400"/>
              <a:buChar char="▪"/>
            </a:pPr>
            <a:r>
              <a:rPr lang="en-GB" sz="2400">
                <a:solidFill>
                  <a:srgbClr val="A6B0AC"/>
                </a:solidFill>
              </a:rPr>
              <a:t>Research question</a:t>
            </a:r>
            <a:endParaRPr sz="2400">
              <a:solidFill>
                <a:srgbClr val="A6B0AC"/>
              </a:solidFill>
            </a:endParaRPr>
          </a:p>
          <a:p>
            <a:pPr marL="0" lvl="0" indent="0" algn="l" rtl="0">
              <a:lnSpc>
                <a:spcPct val="150000"/>
              </a:lnSpc>
              <a:spcBef>
                <a:spcPts val="0"/>
              </a:spcBef>
              <a:spcAft>
                <a:spcPts val="0"/>
              </a:spcAft>
              <a:buClr>
                <a:srgbClr val="25303B"/>
              </a:buClr>
              <a:buSzPts val="2400"/>
              <a:buChar char="▪"/>
            </a:pPr>
            <a:r>
              <a:rPr lang="en-GB" sz="2400">
                <a:solidFill>
                  <a:schemeClr val="dk1"/>
                </a:solidFill>
              </a:rPr>
              <a:t>Hierarchical repetition, and tonality</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Music appraisal, ScoreViewer and PatternViewer</a:t>
            </a:r>
            <a:endParaRPr sz="2400">
              <a:solidFill>
                <a:srgbClr val="A6B0AC"/>
              </a:solidFill>
            </a:endParaRPr>
          </a:p>
          <a:p>
            <a:pPr marL="0" lvl="0" indent="0" algn="l" rtl="0">
              <a:lnSpc>
                <a:spcPct val="150000"/>
              </a:lnSpc>
              <a:spcBef>
                <a:spcPts val="0"/>
              </a:spcBef>
              <a:spcAft>
                <a:spcPts val="0"/>
              </a:spcAft>
              <a:buSzPts val="2400"/>
              <a:buChar char="▪"/>
            </a:pPr>
            <a:r>
              <a:rPr lang="en-GB" sz="2400">
                <a:solidFill>
                  <a:srgbClr val="A6B0AC"/>
                </a:solidFill>
              </a:rPr>
              <a:t>Experimental Hypotheses, Method, and Results</a:t>
            </a:r>
            <a:endParaRPr/>
          </a:p>
          <a:p>
            <a:pPr marL="0" lvl="0" indent="0" algn="l" rtl="0">
              <a:lnSpc>
                <a:spcPct val="150000"/>
              </a:lnSpc>
              <a:spcBef>
                <a:spcPts val="0"/>
              </a:spcBef>
              <a:spcAft>
                <a:spcPts val="0"/>
              </a:spcAft>
              <a:buClr>
                <a:srgbClr val="25303B"/>
              </a:buClr>
              <a:buSzPts val="2400"/>
              <a:buChar char="▪"/>
            </a:pPr>
            <a:r>
              <a:rPr lang="en-GB" sz="2400">
                <a:solidFill>
                  <a:srgbClr val="A6B0AC"/>
                </a:solidFill>
              </a:rPr>
              <a:t>Discussion</a:t>
            </a:r>
            <a:endParaRPr sz="2400">
              <a:solidFill>
                <a:srgbClr val="A6B0AC"/>
              </a:solidFill>
            </a:endParaRPr>
          </a:p>
          <a:p>
            <a:pPr marL="0" lvl="0" indent="101600" algn="l" rtl="0">
              <a:lnSpc>
                <a:spcPct val="100000"/>
              </a:lnSpc>
              <a:spcBef>
                <a:spcPts val="400"/>
              </a:spcBef>
              <a:spcAft>
                <a:spcPts val="0"/>
              </a:spcAft>
              <a:buClr>
                <a:srgbClr val="25303B"/>
              </a:buClr>
              <a:buSzPts val="1600"/>
              <a:buFont typeface="Noto Sans Symbols"/>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
          <p:cNvSpPr txBox="1">
            <a:spLocks noGrp="1"/>
          </p:cNvSpPr>
          <p:nvPr>
            <p:ph type="ctrTitle"/>
          </p:nvPr>
        </p:nvSpPr>
        <p:spPr>
          <a:xfrm>
            <a:off x="293074" y="593725"/>
            <a:ext cx="66018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Hierarchical repetition in music </a:t>
            </a:r>
            <a:endParaRPr/>
          </a:p>
        </p:txBody>
      </p:sp>
      <p:pic>
        <p:nvPicPr>
          <p:cNvPr id="369" name="Google Shape;369;p4"/>
          <p:cNvPicPr preferRelativeResize="0"/>
          <p:nvPr/>
        </p:nvPicPr>
        <p:blipFill rotWithShape="1">
          <a:blip r:embed="rId3">
            <a:alphaModFix/>
          </a:blip>
          <a:srcRect l="10809" t="47734"/>
          <a:stretch/>
        </p:blipFill>
        <p:spPr>
          <a:xfrm>
            <a:off x="2660704" y="1494911"/>
            <a:ext cx="3822591" cy="2522742"/>
          </a:xfrm>
          <a:prstGeom prst="rect">
            <a:avLst/>
          </a:prstGeom>
          <a:noFill/>
          <a:ln>
            <a:noFill/>
          </a:ln>
        </p:spPr>
      </p:pic>
      <p:sp>
        <p:nvSpPr>
          <p:cNvPr id="370" name="Google Shape;370;p4"/>
          <p:cNvSpPr txBox="1"/>
          <p:nvPr/>
        </p:nvSpPr>
        <p:spPr>
          <a:xfrm>
            <a:off x="293075" y="4017653"/>
            <a:ext cx="8393400" cy="83095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7F7F7F"/>
              </a:buClr>
              <a:buSzPts val="1200"/>
              <a:buFont typeface="Noto Sans Symbols"/>
              <a:buChar char="❑"/>
            </a:pPr>
            <a:r>
              <a:rPr lang="en-GB" sz="1200" b="0" i="0" u="none" strike="noStrike" cap="none">
                <a:solidFill>
                  <a:srgbClr val="7F7F7F"/>
                </a:solidFill>
                <a:latin typeface="Calibri"/>
                <a:ea typeface="Calibri"/>
                <a:cs typeface="Calibri"/>
                <a:sym typeface="Calibri"/>
              </a:rPr>
              <a:t>Deutsch, D. &amp; Feroe, J. (1981). The internal representation of pitch sequences in tonal music. </a:t>
            </a:r>
            <a:r>
              <a:rPr lang="en-GB" sz="1200" b="0" i="1" u="none" strike="noStrike" cap="none">
                <a:solidFill>
                  <a:srgbClr val="7F7F7F"/>
                </a:solidFill>
                <a:latin typeface="Calibri"/>
                <a:ea typeface="Calibri"/>
                <a:cs typeface="Calibri"/>
                <a:sym typeface="Calibri"/>
              </a:rPr>
              <a:t>Psychological Review</a:t>
            </a:r>
            <a:r>
              <a:rPr lang="en-GB" sz="1200" b="0" i="0" u="none" strike="noStrike" cap="none">
                <a:solidFill>
                  <a:srgbClr val="7F7F7F"/>
                </a:solidFill>
                <a:latin typeface="Calibri"/>
                <a:ea typeface="Calibri"/>
                <a:cs typeface="Calibri"/>
                <a:sym typeface="Calibri"/>
              </a:rPr>
              <a:t>, </a:t>
            </a:r>
            <a:r>
              <a:rPr lang="en-GB" sz="1200" b="0" i="1" u="none" strike="noStrike" cap="none">
                <a:solidFill>
                  <a:srgbClr val="7F7F7F"/>
                </a:solidFill>
                <a:latin typeface="Calibri"/>
                <a:ea typeface="Calibri"/>
                <a:cs typeface="Calibri"/>
                <a:sym typeface="Calibri"/>
              </a:rPr>
              <a:t>88</a:t>
            </a:r>
            <a:r>
              <a:rPr lang="en-GB" sz="1200" b="0" i="0" u="none" strike="noStrike" cap="none">
                <a:solidFill>
                  <a:srgbClr val="7F7F7F"/>
                </a:solidFill>
                <a:latin typeface="Calibri"/>
                <a:ea typeface="Calibri"/>
                <a:cs typeface="Calibri"/>
                <a:sym typeface="Calibri"/>
              </a:rPr>
              <a:t>(6), 503-522.</a:t>
            </a:r>
            <a:endParaRPr sz="1200" b="0" i="0" u="none" strike="noStrike" cap="none">
              <a:solidFill>
                <a:srgbClr val="7F7F7F"/>
              </a:solidFill>
              <a:latin typeface="Calibri"/>
              <a:ea typeface="Calibri"/>
              <a:cs typeface="Calibri"/>
              <a:sym typeface="Calibri"/>
            </a:endParaRPr>
          </a:p>
          <a:p>
            <a:pPr marL="171450" marR="0" lvl="0" indent="-171450" algn="l" rtl="0">
              <a:lnSpc>
                <a:spcPct val="100000"/>
              </a:lnSpc>
              <a:spcBef>
                <a:spcPts val="0"/>
              </a:spcBef>
              <a:spcAft>
                <a:spcPts val="0"/>
              </a:spcAft>
              <a:buClr>
                <a:srgbClr val="7F7F7F"/>
              </a:buClr>
              <a:buSzPts val="1200"/>
              <a:buFont typeface="Calibri"/>
              <a:buChar char="❑"/>
            </a:pPr>
            <a:r>
              <a:rPr lang="en-GB" sz="1200" b="0" i="0" u="none" strike="noStrike" cap="none">
                <a:solidFill>
                  <a:srgbClr val="7F7F7F"/>
                </a:solidFill>
                <a:latin typeface="Calibri"/>
                <a:ea typeface="Calibri"/>
                <a:cs typeface="Calibri"/>
                <a:sym typeface="Calibri"/>
              </a:rPr>
              <a:t>Collins, T. (2011). Improved methods for pattern discovery in music, with applications in automated stylistic composition. PhD thesis, Open University.</a:t>
            </a:r>
            <a:endParaRPr sz="1200" b="0" i="0" u="none" strike="noStrike" cap="none">
              <a:solidFill>
                <a:srgbClr val="7F7F7F"/>
              </a:solidFill>
              <a:latin typeface="Calibri"/>
              <a:ea typeface="Calibri"/>
              <a:cs typeface="Calibri"/>
              <a:sym typeface="Calibri"/>
            </a:endParaRPr>
          </a:p>
        </p:txBody>
      </p:sp>
      <p:sp>
        <p:nvSpPr>
          <p:cNvPr id="371" name="Google Shape;371;p4"/>
          <p:cNvSpPr txBox="1"/>
          <p:nvPr/>
        </p:nvSpPr>
        <p:spPr>
          <a:xfrm>
            <a:off x="293077" y="1238086"/>
            <a:ext cx="8223598" cy="971714"/>
          </a:xfrm>
          <a:prstGeom prst="rect">
            <a:avLst/>
          </a:prstGeom>
          <a:noFill/>
          <a:ln>
            <a:noFill/>
          </a:ln>
        </p:spPr>
        <p:txBody>
          <a:bodyPr spcFirstLastPara="1" wrap="square" lIns="81650" tIns="40825" rIns="81650" bIns="40825" anchor="t" anchorCtr="0">
            <a:noAutofit/>
          </a:bodyPr>
          <a:lstStyle/>
          <a:p>
            <a:pPr marL="0" marR="0" lvl="0" indent="0" algn="l" rtl="0">
              <a:lnSpc>
                <a:spcPct val="100000"/>
              </a:lnSpc>
              <a:spcBef>
                <a:spcPts val="0"/>
              </a:spcBef>
              <a:spcAft>
                <a:spcPts val="0"/>
              </a:spcAft>
              <a:buClr>
                <a:srgbClr val="25303B"/>
              </a:buClr>
              <a:buSzPts val="1600"/>
              <a:buFont typeface="Noto Sans Symbols"/>
              <a:buChar char="▪"/>
            </a:pPr>
            <a:r>
              <a:rPr lang="en-GB" sz="2000" b="0" i="0" u="none" strike="noStrike" cap="none">
                <a:solidFill>
                  <a:srgbClr val="25303B"/>
                </a:solidFill>
                <a:latin typeface="Calibri"/>
                <a:ea typeface="Calibri"/>
                <a:cs typeface="Calibri"/>
                <a:sym typeface="Calibri"/>
              </a:rPr>
              <a:t>Music tends to be full of hierarchical repetitions.</a:t>
            </a:r>
            <a:endParaRPr/>
          </a:p>
          <a:p>
            <a:pPr marL="0" marR="0" lvl="0" indent="0" algn="l" rtl="0">
              <a:lnSpc>
                <a:spcPct val="100000"/>
              </a:lnSpc>
              <a:spcBef>
                <a:spcPts val="400"/>
              </a:spcBef>
              <a:spcAft>
                <a:spcPts val="0"/>
              </a:spcAft>
              <a:buClr>
                <a:srgbClr val="25303B"/>
              </a:buClr>
              <a:buSzPts val="1600"/>
              <a:buFont typeface="Noto Sans Symbols"/>
              <a:buNone/>
            </a:pPr>
            <a:r>
              <a:rPr lang="en-GB" sz="2000" b="0" i="0" u="none" strike="noStrike" cap="none">
                <a:solidFill>
                  <a:srgbClr val="25303B"/>
                </a:solidFill>
                <a:latin typeface="Calibri"/>
                <a:ea typeface="Calibri"/>
                <a:cs typeface="Calibri"/>
                <a:sym typeface="Calibri"/>
              </a:rPr>
              <a:t> </a:t>
            </a:r>
            <a:endParaRPr/>
          </a:p>
          <a:p>
            <a:pPr marL="0" marR="0" lvl="0" indent="101600" algn="l" rtl="0">
              <a:lnSpc>
                <a:spcPct val="100000"/>
              </a:lnSpc>
              <a:spcBef>
                <a:spcPts val="400"/>
              </a:spcBef>
              <a:spcAft>
                <a:spcPts val="0"/>
              </a:spcAft>
              <a:buClr>
                <a:srgbClr val="25303B"/>
              </a:buClr>
              <a:buSzPts val="1600"/>
              <a:buFont typeface="Noto Sans Symbols"/>
              <a:buNone/>
            </a:pPr>
            <a:endParaRPr sz="2000" b="0" i="0" u="none" strike="noStrike" cap="none">
              <a:solidFill>
                <a:srgbClr val="25303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
          <p:cNvSpPr txBox="1"/>
          <p:nvPr/>
        </p:nvSpPr>
        <p:spPr>
          <a:xfrm>
            <a:off x="375249" y="4606582"/>
            <a:ext cx="83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25303B"/>
                </a:solidFill>
                <a:latin typeface="Calibri"/>
                <a:ea typeface="Calibri"/>
                <a:cs typeface="Calibri"/>
                <a:sym typeface="Calibri"/>
              </a:rPr>
              <a:t>”Passerby”, A-Han in piano roll format, in which repetitive patterns are highlighted in bounding boxes with the same colour. </a:t>
            </a:r>
            <a:endParaRPr sz="1200" b="0" i="0" u="none" strike="noStrike" cap="none">
              <a:solidFill>
                <a:schemeClr val="dk1"/>
              </a:solidFill>
              <a:latin typeface="Calibri"/>
              <a:ea typeface="Calibri"/>
              <a:cs typeface="Calibri"/>
              <a:sym typeface="Calibri"/>
            </a:endParaRPr>
          </a:p>
        </p:txBody>
      </p:sp>
      <p:sp>
        <p:nvSpPr>
          <p:cNvPr id="378" name="Google Shape;378;p5"/>
          <p:cNvSpPr txBox="1">
            <a:spLocks noGrp="1"/>
          </p:cNvSpPr>
          <p:nvPr>
            <p:ph type="body" idx="3"/>
          </p:nvPr>
        </p:nvSpPr>
        <p:spPr>
          <a:xfrm>
            <a:off x="293077" y="1238086"/>
            <a:ext cx="8223598" cy="2598937"/>
          </a:xfrm>
          <a:prstGeom prst="rect">
            <a:avLst/>
          </a:prstGeom>
          <a:noFill/>
          <a:ln>
            <a:noFill/>
          </a:ln>
        </p:spPr>
        <p:txBody>
          <a:bodyPr spcFirstLastPara="1" wrap="square" lIns="81650" tIns="40825" rIns="81650" bIns="40825" anchor="t" anchorCtr="0">
            <a:noAutofit/>
          </a:bodyPr>
          <a:lstStyle/>
          <a:p>
            <a:pPr marL="0" lvl="0" indent="0" algn="l" rtl="0">
              <a:lnSpc>
                <a:spcPct val="100000"/>
              </a:lnSpc>
              <a:spcBef>
                <a:spcPts val="0"/>
              </a:spcBef>
              <a:spcAft>
                <a:spcPts val="0"/>
              </a:spcAft>
              <a:buClr>
                <a:srgbClr val="25303B"/>
              </a:buClr>
              <a:buSzPts val="1600"/>
              <a:buFont typeface="Noto Sans Symbols"/>
              <a:buChar char="▪"/>
            </a:pPr>
            <a:r>
              <a:rPr lang="en-GB"/>
              <a:t>Repetitions exist in nested (and overlapping) relationships</a:t>
            </a:r>
            <a:endParaRPr/>
          </a:p>
          <a:p>
            <a:pPr marL="0" lvl="0" indent="0" algn="l" rtl="0">
              <a:lnSpc>
                <a:spcPct val="100000"/>
              </a:lnSpc>
              <a:spcBef>
                <a:spcPts val="400"/>
              </a:spcBef>
              <a:spcAft>
                <a:spcPts val="0"/>
              </a:spcAft>
              <a:buClr>
                <a:srgbClr val="25303B"/>
              </a:buClr>
              <a:buSzPts val="1600"/>
              <a:buNone/>
            </a:pPr>
            <a:r>
              <a:rPr lang="en-GB"/>
              <a:t> </a:t>
            </a:r>
            <a:endParaRPr/>
          </a:p>
          <a:p>
            <a:pPr marL="0" lvl="0" indent="101600" algn="l" rtl="0">
              <a:lnSpc>
                <a:spcPct val="100000"/>
              </a:lnSpc>
              <a:spcBef>
                <a:spcPts val="400"/>
              </a:spcBef>
              <a:spcAft>
                <a:spcPts val="0"/>
              </a:spcAft>
              <a:buClr>
                <a:srgbClr val="25303B"/>
              </a:buClr>
              <a:buSzPts val="1600"/>
              <a:buFont typeface="Noto Sans Symbols"/>
              <a:buNone/>
            </a:pPr>
            <a:endParaRPr/>
          </a:p>
        </p:txBody>
      </p:sp>
      <p:pic>
        <p:nvPicPr>
          <p:cNvPr id="379" name="Google Shape;379;p5"/>
          <p:cNvPicPr preferRelativeResize="0"/>
          <p:nvPr/>
        </p:nvPicPr>
        <p:blipFill rotWithShape="1">
          <a:blip r:embed="rId3">
            <a:alphaModFix/>
          </a:blip>
          <a:srcRect/>
          <a:stretch/>
        </p:blipFill>
        <p:spPr>
          <a:xfrm>
            <a:off x="1770225" y="1624877"/>
            <a:ext cx="5481800" cy="3005872"/>
          </a:xfrm>
          <a:prstGeom prst="rect">
            <a:avLst/>
          </a:prstGeom>
          <a:noFill/>
          <a:ln>
            <a:noFill/>
          </a:ln>
        </p:spPr>
      </p:pic>
      <p:sp>
        <p:nvSpPr>
          <p:cNvPr id="380" name="Google Shape;380;p5"/>
          <p:cNvSpPr txBox="1">
            <a:spLocks noGrp="1"/>
          </p:cNvSpPr>
          <p:nvPr>
            <p:ph type="ctrTitle"/>
          </p:nvPr>
        </p:nvSpPr>
        <p:spPr>
          <a:xfrm>
            <a:off x="293074" y="593725"/>
            <a:ext cx="66018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Hierarchical repetition in music </a:t>
            </a:r>
            <a:endParaRPr/>
          </a:p>
        </p:txBody>
      </p:sp>
      <p:grpSp>
        <p:nvGrpSpPr>
          <p:cNvPr id="381" name="Google Shape;381;p5"/>
          <p:cNvGrpSpPr/>
          <p:nvPr/>
        </p:nvGrpSpPr>
        <p:grpSpPr>
          <a:xfrm>
            <a:off x="1848683" y="2369551"/>
            <a:ext cx="5446633" cy="1487929"/>
            <a:chOff x="1848683" y="2369551"/>
            <a:chExt cx="5446633" cy="1487929"/>
          </a:xfrm>
        </p:grpSpPr>
        <p:sp>
          <p:nvSpPr>
            <p:cNvPr id="382" name="Google Shape;382;p5"/>
            <p:cNvSpPr/>
            <p:nvPr/>
          </p:nvSpPr>
          <p:spPr>
            <a:xfrm>
              <a:off x="1848683" y="3497480"/>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R</a:t>
              </a:r>
              <a:r>
                <a:rPr lang="en-GB" sz="900" b="0" i="0" u="none" strike="noStrike" cap="none" baseline="-25000">
                  <a:solidFill>
                    <a:schemeClr val="lt1"/>
                  </a:solidFill>
                  <a:latin typeface="Arial"/>
                  <a:ea typeface="Arial"/>
                  <a:cs typeface="Arial"/>
                  <a:sym typeface="Arial"/>
                </a:rPr>
                <a:t>1</a:t>
              </a:r>
              <a:endParaRPr/>
            </a:p>
          </p:txBody>
        </p:sp>
        <p:sp>
          <p:nvSpPr>
            <p:cNvPr id="383" name="Google Shape;383;p5"/>
            <p:cNvSpPr/>
            <p:nvPr/>
          </p:nvSpPr>
          <p:spPr>
            <a:xfrm>
              <a:off x="2485347" y="3497480"/>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R</a:t>
              </a:r>
              <a:r>
                <a:rPr lang="en-GB" sz="900" b="0" i="0" u="none" strike="noStrike" cap="none" baseline="-25000">
                  <a:solidFill>
                    <a:schemeClr val="lt1"/>
                  </a:solidFill>
                  <a:latin typeface="Arial"/>
                  <a:ea typeface="Arial"/>
                  <a:cs typeface="Arial"/>
                  <a:sym typeface="Arial"/>
                </a:rPr>
                <a:t>2</a:t>
              </a:r>
              <a:endParaRPr/>
            </a:p>
          </p:txBody>
        </p:sp>
        <p:sp>
          <p:nvSpPr>
            <p:cNvPr id="384" name="Google Shape;384;p5"/>
            <p:cNvSpPr/>
            <p:nvPr/>
          </p:nvSpPr>
          <p:spPr>
            <a:xfrm>
              <a:off x="2485347" y="2369551"/>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P</a:t>
              </a:r>
              <a:r>
                <a:rPr lang="en-GB" sz="900" b="0" i="0" u="none" strike="noStrike" cap="none" baseline="-25000">
                  <a:solidFill>
                    <a:schemeClr val="lt1"/>
                  </a:solidFill>
                  <a:latin typeface="Arial"/>
                  <a:ea typeface="Arial"/>
                  <a:cs typeface="Arial"/>
                  <a:sym typeface="Arial"/>
                </a:rPr>
                <a:t>1</a:t>
              </a:r>
              <a:endParaRPr/>
            </a:p>
          </p:txBody>
        </p:sp>
        <p:sp>
          <p:nvSpPr>
            <p:cNvPr id="385" name="Google Shape;385;p5"/>
            <p:cNvSpPr/>
            <p:nvPr/>
          </p:nvSpPr>
          <p:spPr>
            <a:xfrm>
              <a:off x="3520323" y="2860831"/>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Q</a:t>
              </a:r>
              <a:r>
                <a:rPr lang="en-GB" sz="900" b="0" i="0" u="none" strike="noStrike" cap="none" baseline="-25000">
                  <a:solidFill>
                    <a:schemeClr val="lt1"/>
                  </a:solidFill>
                  <a:latin typeface="Arial"/>
                  <a:ea typeface="Arial"/>
                  <a:cs typeface="Arial"/>
                  <a:sym typeface="Arial"/>
                </a:rPr>
                <a:t>1</a:t>
              </a:r>
              <a:endParaRPr/>
            </a:p>
          </p:txBody>
        </p:sp>
        <p:sp>
          <p:nvSpPr>
            <p:cNvPr id="386" name="Google Shape;386;p5"/>
            <p:cNvSpPr/>
            <p:nvPr/>
          </p:nvSpPr>
          <p:spPr>
            <a:xfrm>
              <a:off x="4685625" y="3497480"/>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R</a:t>
              </a:r>
              <a:r>
                <a:rPr lang="en-GB" sz="900" b="0" i="0" u="none" strike="noStrike" cap="none" baseline="-25000">
                  <a:solidFill>
                    <a:schemeClr val="lt1"/>
                  </a:solidFill>
                  <a:latin typeface="Arial"/>
                  <a:ea typeface="Arial"/>
                  <a:cs typeface="Arial"/>
                  <a:sym typeface="Arial"/>
                </a:rPr>
                <a:t>3</a:t>
              </a:r>
              <a:endParaRPr/>
            </a:p>
          </p:txBody>
        </p:sp>
        <p:sp>
          <p:nvSpPr>
            <p:cNvPr id="387" name="Google Shape;387;p5"/>
            <p:cNvSpPr/>
            <p:nvPr/>
          </p:nvSpPr>
          <p:spPr>
            <a:xfrm>
              <a:off x="4685625" y="2369551"/>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P</a:t>
              </a:r>
              <a:r>
                <a:rPr lang="en-GB" sz="900" b="0" i="0" u="none" strike="noStrike" cap="none" baseline="-25000">
                  <a:solidFill>
                    <a:schemeClr val="lt1"/>
                  </a:solidFill>
                  <a:latin typeface="Arial"/>
                  <a:ea typeface="Arial"/>
                  <a:cs typeface="Arial"/>
                  <a:sym typeface="Arial"/>
                </a:rPr>
                <a:t>2</a:t>
              </a:r>
              <a:endParaRPr/>
            </a:p>
          </p:txBody>
        </p:sp>
        <p:sp>
          <p:nvSpPr>
            <p:cNvPr id="388" name="Google Shape;388;p5"/>
            <p:cNvSpPr/>
            <p:nvPr/>
          </p:nvSpPr>
          <p:spPr>
            <a:xfrm>
              <a:off x="5720601" y="2860831"/>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Q</a:t>
              </a:r>
              <a:r>
                <a:rPr lang="en-GB" sz="900" b="0" i="0" u="none" strike="noStrike" cap="none" baseline="-25000">
                  <a:solidFill>
                    <a:schemeClr val="lt1"/>
                  </a:solidFill>
                  <a:latin typeface="Arial"/>
                  <a:ea typeface="Arial"/>
                  <a:cs typeface="Arial"/>
                  <a:sym typeface="Arial"/>
                </a:rPr>
                <a:t>2</a:t>
              </a:r>
              <a:endParaRPr/>
            </a:p>
          </p:txBody>
        </p:sp>
        <p:sp>
          <p:nvSpPr>
            <p:cNvPr id="389" name="Google Shape;389;p5"/>
            <p:cNvSpPr/>
            <p:nvPr/>
          </p:nvSpPr>
          <p:spPr>
            <a:xfrm>
              <a:off x="6935316" y="2860831"/>
              <a:ext cx="360000" cy="360000"/>
            </a:xfrm>
            <a:prstGeom prst="ellipse">
              <a:avLst/>
            </a:prstGeom>
            <a:solidFill>
              <a:schemeClr val="accent5"/>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900" b="0" i="1" u="none" strike="noStrike" cap="none">
                  <a:solidFill>
                    <a:schemeClr val="lt1"/>
                  </a:solidFill>
                  <a:latin typeface="Arial"/>
                  <a:ea typeface="Arial"/>
                  <a:cs typeface="Arial"/>
                  <a:sym typeface="Arial"/>
                </a:rPr>
                <a:t>Q</a:t>
              </a:r>
              <a:r>
                <a:rPr lang="en-GB" sz="900" b="0" i="0" u="none" strike="noStrike" cap="none" baseline="-25000">
                  <a:solidFill>
                    <a:schemeClr val="lt1"/>
                  </a:solidFill>
                  <a:latin typeface="Arial"/>
                  <a:ea typeface="Arial"/>
                  <a:cs typeface="Arial"/>
                  <a:sym typeface="Arial"/>
                </a:rPr>
                <a:t>3</a:t>
              </a:r>
              <a:endParaRPr/>
            </a:p>
          </p:txBody>
        </p:sp>
        <p:cxnSp>
          <p:nvCxnSpPr>
            <p:cNvPr id="390" name="Google Shape;390;p5"/>
            <p:cNvCxnSpPr>
              <a:stCxn id="384" idx="4"/>
              <a:endCxn id="383" idx="0"/>
            </p:cNvCxnSpPr>
            <p:nvPr/>
          </p:nvCxnSpPr>
          <p:spPr>
            <a:xfrm>
              <a:off x="2665347" y="2729551"/>
              <a:ext cx="0" cy="768000"/>
            </a:xfrm>
            <a:prstGeom prst="straightConnector1">
              <a:avLst/>
            </a:prstGeom>
            <a:noFill/>
            <a:ln w="9525" cap="flat" cmpd="sng">
              <a:solidFill>
                <a:srgbClr val="EF8120"/>
              </a:solidFill>
              <a:prstDash val="solid"/>
              <a:round/>
              <a:headEnd type="none" w="sm" len="sm"/>
              <a:tailEnd type="none" w="sm" len="sm"/>
            </a:ln>
          </p:spPr>
        </p:cxnSp>
        <p:cxnSp>
          <p:nvCxnSpPr>
            <p:cNvPr id="391" name="Google Shape;391;p5"/>
            <p:cNvCxnSpPr>
              <a:stCxn id="384" idx="5"/>
              <a:endCxn id="385" idx="2"/>
            </p:cNvCxnSpPr>
            <p:nvPr/>
          </p:nvCxnSpPr>
          <p:spPr>
            <a:xfrm>
              <a:off x="2792626" y="2676830"/>
              <a:ext cx="727800" cy="363900"/>
            </a:xfrm>
            <a:prstGeom prst="straightConnector1">
              <a:avLst/>
            </a:prstGeom>
            <a:noFill/>
            <a:ln w="9525" cap="flat" cmpd="sng">
              <a:solidFill>
                <a:srgbClr val="EF8120"/>
              </a:solidFill>
              <a:prstDash val="solid"/>
              <a:round/>
              <a:headEnd type="none" w="sm" len="sm"/>
              <a:tailEnd type="none" w="sm" len="sm"/>
            </a:ln>
          </p:spPr>
        </p:cxnSp>
        <p:cxnSp>
          <p:nvCxnSpPr>
            <p:cNvPr id="392" name="Google Shape;392;p5"/>
            <p:cNvCxnSpPr>
              <a:stCxn id="387" idx="4"/>
              <a:endCxn id="386" idx="0"/>
            </p:cNvCxnSpPr>
            <p:nvPr/>
          </p:nvCxnSpPr>
          <p:spPr>
            <a:xfrm>
              <a:off x="4865625" y="2729551"/>
              <a:ext cx="0" cy="768000"/>
            </a:xfrm>
            <a:prstGeom prst="straightConnector1">
              <a:avLst/>
            </a:prstGeom>
            <a:noFill/>
            <a:ln w="9525" cap="flat" cmpd="sng">
              <a:solidFill>
                <a:schemeClr val="accent5"/>
              </a:solidFill>
              <a:prstDash val="solid"/>
              <a:round/>
              <a:headEnd type="none" w="sm" len="sm"/>
              <a:tailEnd type="none" w="sm" len="sm"/>
            </a:ln>
          </p:spPr>
        </p:cxnSp>
        <p:cxnSp>
          <p:nvCxnSpPr>
            <p:cNvPr id="393" name="Google Shape;393;p5"/>
            <p:cNvCxnSpPr>
              <a:stCxn id="387" idx="5"/>
              <a:endCxn id="388" idx="2"/>
            </p:cNvCxnSpPr>
            <p:nvPr/>
          </p:nvCxnSpPr>
          <p:spPr>
            <a:xfrm>
              <a:off x="4992904" y="2676830"/>
              <a:ext cx="727800" cy="363900"/>
            </a:xfrm>
            <a:prstGeom prst="straightConnector1">
              <a:avLst/>
            </a:prstGeom>
            <a:noFill/>
            <a:ln w="9525" cap="flat" cmpd="sng">
              <a:solidFill>
                <a:schemeClr val="accent5"/>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79"/>
                                        </p:tgtEl>
                                      </p:cBhvr>
                                    </p:animEffect>
                                    <p:set>
                                      <p:cBhvr>
                                        <p:cTn id="7" dur="1" fill="hold">
                                          <p:stCondLst>
                                            <p:cond delay="2000"/>
                                          </p:stCondLst>
                                        </p:cTn>
                                        <p:tgtEl>
                                          <p:spTgt spid="3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25a6b6f304f_0_2"/>
          <p:cNvPicPr preferRelativeResize="0"/>
          <p:nvPr/>
        </p:nvPicPr>
        <p:blipFill rotWithShape="1">
          <a:blip r:embed="rId3">
            <a:alphaModFix/>
          </a:blip>
          <a:srcRect l="41513" t="34815" b="38480"/>
          <a:stretch/>
        </p:blipFill>
        <p:spPr>
          <a:xfrm>
            <a:off x="4629157" y="1649825"/>
            <a:ext cx="3282172" cy="1718011"/>
          </a:xfrm>
          <a:prstGeom prst="rect">
            <a:avLst/>
          </a:prstGeom>
          <a:noFill/>
          <a:ln>
            <a:noFill/>
          </a:ln>
        </p:spPr>
      </p:pic>
      <p:pic>
        <p:nvPicPr>
          <p:cNvPr id="400" name="Google Shape;400;g25a6b6f304f_0_2"/>
          <p:cNvPicPr preferRelativeResize="0"/>
          <p:nvPr/>
        </p:nvPicPr>
        <p:blipFill rotWithShape="1">
          <a:blip r:embed="rId3">
            <a:alphaModFix/>
          </a:blip>
          <a:srcRect l="41513" b="65556"/>
          <a:stretch/>
        </p:blipFill>
        <p:spPr>
          <a:xfrm>
            <a:off x="1232663" y="1649838"/>
            <a:ext cx="3282172" cy="2215921"/>
          </a:xfrm>
          <a:prstGeom prst="rect">
            <a:avLst/>
          </a:prstGeom>
          <a:noFill/>
          <a:ln>
            <a:noFill/>
          </a:ln>
        </p:spPr>
      </p:pic>
      <p:sp>
        <p:nvSpPr>
          <p:cNvPr id="401" name="Google Shape;401;g25a6b6f304f_0_2"/>
          <p:cNvSpPr txBox="1">
            <a:spLocks noGrp="1"/>
          </p:cNvSpPr>
          <p:nvPr>
            <p:ph type="ctrTitle"/>
          </p:nvPr>
        </p:nvSpPr>
        <p:spPr>
          <a:xfrm>
            <a:off x="293074" y="593725"/>
            <a:ext cx="6601800" cy="578700"/>
          </a:xfrm>
          <a:prstGeom prst="rect">
            <a:avLst/>
          </a:prstGeom>
          <a:noFill/>
          <a:ln>
            <a:noFill/>
          </a:ln>
        </p:spPr>
        <p:txBody>
          <a:bodyPr spcFirstLastPara="1" wrap="square" lIns="81650" tIns="40825" rIns="81650" bIns="40825"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GB" sz="4000">
                <a:latin typeface="Calibri"/>
                <a:ea typeface="Calibri"/>
                <a:cs typeface="Calibri"/>
                <a:sym typeface="Calibri"/>
              </a:rPr>
              <a:t>Perception of tonality </a:t>
            </a:r>
            <a:endParaRPr/>
          </a:p>
        </p:txBody>
      </p:sp>
      <p:sp>
        <p:nvSpPr>
          <p:cNvPr id="402" name="Google Shape;402;g25a6b6f304f_0_2"/>
          <p:cNvSpPr txBox="1"/>
          <p:nvPr/>
        </p:nvSpPr>
        <p:spPr>
          <a:xfrm>
            <a:off x="293075" y="4017653"/>
            <a:ext cx="8393400" cy="8310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7F7F7F"/>
              </a:buClr>
              <a:buSzPts val="1200"/>
              <a:buFont typeface="Noto Sans Symbols"/>
              <a:buChar char="❑"/>
            </a:pPr>
            <a:r>
              <a:rPr lang="en-GB" sz="1200" b="0" i="0" u="none" strike="noStrike" cap="none">
                <a:solidFill>
                  <a:srgbClr val="7F7F7F"/>
                </a:solidFill>
                <a:latin typeface="Calibri"/>
                <a:ea typeface="Calibri"/>
                <a:cs typeface="Calibri"/>
                <a:sym typeface="Calibri"/>
              </a:rPr>
              <a:t>Collins, T., Tillmann, B., Barrett, F. S., Delbé, C., &amp; Janata, P. (2014). A combined model of sensory and cognitive representations underlying tonal expectations in music: From audio signals to behavior.. </a:t>
            </a:r>
            <a:r>
              <a:rPr lang="en-GB" sz="1200" b="0" i="1" u="none" strike="noStrike" cap="none">
                <a:solidFill>
                  <a:srgbClr val="7F7F7F"/>
                </a:solidFill>
                <a:latin typeface="Calibri"/>
                <a:ea typeface="Calibri"/>
                <a:cs typeface="Calibri"/>
                <a:sym typeface="Calibri"/>
              </a:rPr>
              <a:t>Psychological Review</a:t>
            </a:r>
            <a:r>
              <a:rPr lang="en-GB" sz="1200" b="0" i="0" u="none" strike="noStrike" cap="none">
                <a:solidFill>
                  <a:srgbClr val="7F7F7F"/>
                </a:solidFill>
                <a:latin typeface="Calibri"/>
                <a:ea typeface="Calibri"/>
                <a:cs typeface="Calibri"/>
                <a:sym typeface="Calibri"/>
              </a:rPr>
              <a:t>, </a:t>
            </a:r>
            <a:r>
              <a:rPr lang="en-GB" sz="1200" b="0" i="1" u="none" strike="noStrike" cap="none">
                <a:solidFill>
                  <a:srgbClr val="7F7F7F"/>
                </a:solidFill>
                <a:latin typeface="Calibri"/>
                <a:ea typeface="Calibri"/>
                <a:cs typeface="Calibri"/>
                <a:sym typeface="Calibri"/>
              </a:rPr>
              <a:t>121</a:t>
            </a:r>
            <a:r>
              <a:rPr lang="en-GB" sz="1200" b="0" i="0" u="none" strike="noStrike" cap="none">
                <a:solidFill>
                  <a:srgbClr val="7F7F7F"/>
                </a:solidFill>
                <a:latin typeface="Calibri"/>
                <a:ea typeface="Calibri"/>
                <a:cs typeface="Calibri"/>
                <a:sym typeface="Calibri"/>
              </a:rPr>
              <a:t>(1), 33-65.</a:t>
            </a:r>
            <a:endParaRPr sz="1200" b="0" i="0" u="none" strike="noStrike" cap="none">
              <a:solidFill>
                <a:srgbClr val="7F7F7F"/>
              </a:solidFill>
              <a:latin typeface="Calibri"/>
              <a:ea typeface="Calibri"/>
              <a:cs typeface="Calibri"/>
              <a:sym typeface="Calibri"/>
            </a:endParaRPr>
          </a:p>
          <a:p>
            <a:pPr marL="171450" marR="0" lvl="0" indent="-171450" algn="l" rtl="0">
              <a:lnSpc>
                <a:spcPct val="100000"/>
              </a:lnSpc>
              <a:spcBef>
                <a:spcPts val="0"/>
              </a:spcBef>
              <a:spcAft>
                <a:spcPts val="0"/>
              </a:spcAft>
              <a:buClr>
                <a:srgbClr val="7F7F7F"/>
              </a:buClr>
              <a:buSzPts val="1200"/>
              <a:buFont typeface="Calibri"/>
              <a:buChar char="❑"/>
            </a:pPr>
            <a:r>
              <a:rPr lang="en-GB" sz="1200" b="0" i="0" u="none" strike="noStrike" cap="none">
                <a:solidFill>
                  <a:srgbClr val="7F7F7F"/>
                </a:solidFill>
                <a:latin typeface="Calibri"/>
                <a:ea typeface="Calibri"/>
                <a:cs typeface="Calibri"/>
                <a:sym typeface="Calibri"/>
              </a:rPr>
              <a:t>Krumhansl, C. L. &amp; Kessler, E. J. (1982). Tracing the dynamic changes in perceived tonal organization in a spatial representation of musical keys. </a:t>
            </a:r>
            <a:r>
              <a:rPr lang="en-GB" sz="1200" b="0" i="1" u="none" strike="noStrike" cap="none">
                <a:solidFill>
                  <a:srgbClr val="7F7F7F"/>
                </a:solidFill>
                <a:latin typeface="Calibri"/>
                <a:ea typeface="Calibri"/>
                <a:cs typeface="Calibri"/>
                <a:sym typeface="Calibri"/>
              </a:rPr>
              <a:t>Psychological Review, 89</a:t>
            </a:r>
            <a:r>
              <a:rPr lang="en-GB" sz="1200" b="0" i="0" u="none" strike="noStrike" cap="none">
                <a:solidFill>
                  <a:srgbClr val="7F7F7F"/>
                </a:solidFill>
                <a:latin typeface="Calibri"/>
                <a:ea typeface="Calibri"/>
                <a:cs typeface="Calibri"/>
                <a:sym typeface="Calibri"/>
              </a:rPr>
              <a:t>(4), 334-368.</a:t>
            </a:r>
            <a:endParaRPr sz="1200" b="0" i="0" u="none" strike="noStrike" cap="none">
              <a:solidFill>
                <a:srgbClr val="7F7F7F"/>
              </a:solidFill>
              <a:latin typeface="Calibri"/>
              <a:ea typeface="Calibri"/>
              <a:cs typeface="Calibri"/>
              <a:sym typeface="Calibri"/>
            </a:endParaRPr>
          </a:p>
        </p:txBody>
      </p:sp>
      <p:pic>
        <p:nvPicPr>
          <p:cNvPr id="403" name="Google Shape;403;g25a6b6f304f_0_2"/>
          <p:cNvPicPr preferRelativeResize="0"/>
          <p:nvPr/>
        </p:nvPicPr>
        <p:blipFill rotWithShape="1">
          <a:blip r:embed="rId3">
            <a:alphaModFix/>
          </a:blip>
          <a:srcRect r="61030" b="70397"/>
          <a:stretch/>
        </p:blipFill>
        <p:spPr>
          <a:xfrm>
            <a:off x="1532549" y="1805564"/>
            <a:ext cx="2186961" cy="1904461"/>
          </a:xfrm>
          <a:prstGeom prst="rect">
            <a:avLst/>
          </a:prstGeom>
          <a:noFill/>
          <a:ln>
            <a:noFill/>
          </a:ln>
        </p:spPr>
      </p:pic>
      <p:pic>
        <p:nvPicPr>
          <p:cNvPr id="404" name="Google Shape;404;g25a6b6f304f_0_2"/>
          <p:cNvPicPr preferRelativeResize="0"/>
          <p:nvPr/>
        </p:nvPicPr>
        <p:blipFill rotWithShape="1">
          <a:blip r:embed="rId3">
            <a:alphaModFix/>
          </a:blip>
          <a:srcRect t="34722" r="63152" b="38573"/>
          <a:stretch/>
        </p:blipFill>
        <p:spPr>
          <a:xfrm>
            <a:off x="5592824" y="1898791"/>
            <a:ext cx="2067911" cy="1718011"/>
          </a:xfrm>
          <a:prstGeom prst="rect">
            <a:avLst/>
          </a:prstGeom>
          <a:noFill/>
          <a:ln>
            <a:noFill/>
          </a:ln>
        </p:spPr>
      </p:pic>
      <p:pic>
        <p:nvPicPr>
          <p:cNvPr id="405" name="Google Shape;405;g25a6b6f304f_0_2"/>
          <p:cNvPicPr preferRelativeResize="0"/>
          <p:nvPr/>
        </p:nvPicPr>
        <p:blipFill rotWithShape="1">
          <a:blip r:embed="rId3">
            <a:alphaModFix/>
          </a:blip>
          <a:srcRect l="23270" t="63336" r="18246"/>
          <a:stretch/>
        </p:blipFill>
        <p:spPr>
          <a:xfrm>
            <a:off x="2848678" y="1506457"/>
            <a:ext cx="3282172" cy="23587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1"/>
                                          </p:stCondLst>
                                        </p:cTn>
                                        <p:tgtEl>
                                          <p:spTgt spid="40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4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40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39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40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1761</Words>
  <Application>Microsoft Macintosh PowerPoint</Application>
  <PresentationFormat>Custom</PresentationFormat>
  <Paragraphs>217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vt:lpstr>
      <vt:lpstr>Noto Sans Symbols</vt:lpstr>
      <vt:lpstr>Office Theme</vt:lpstr>
      <vt:lpstr>Music Visualisation and its Short-term Effects on Appraisal Skills </vt:lpstr>
      <vt:lpstr>Contents</vt:lpstr>
      <vt:lpstr>Contents</vt:lpstr>
      <vt:lpstr>Research question</vt:lpstr>
      <vt:lpstr>More general version of this question</vt:lpstr>
      <vt:lpstr>Contents</vt:lpstr>
      <vt:lpstr>Hierarchical repetition in music </vt:lpstr>
      <vt:lpstr>Hierarchical repetition in music </vt:lpstr>
      <vt:lpstr>Perception of tonality </vt:lpstr>
      <vt:lpstr>Contents</vt:lpstr>
      <vt:lpstr>Music appraisal </vt:lpstr>
      <vt:lpstr>Experiment addressing enhancement of music appraisal </vt:lpstr>
      <vt:lpstr>ScoreViewer</vt:lpstr>
      <vt:lpstr>PatternViewer</vt:lpstr>
      <vt:lpstr>Contents</vt:lpstr>
      <vt:lpstr>Experimental hypotheses </vt:lpstr>
      <vt:lpstr>Method: Participants</vt:lpstr>
      <vt:lpstr>Method: Participants</vt:lpstr>
      <vt:lpstr>Method: Stimuli</vt:lpstr>
      <vt:lpstr>Method: Stimuli</vt:lpstr>
      <vt:lpstr>Method: Stimuli</vt:lpstr>
      <vt:lpstr>Method: Procedure</vt:lpstr>
      <vt:lpstr>Method: Apparatus</vt:lpstr>
      <vt:lpstr>Results</vt:lpstr>
      <vt:lpstr>Results</vt:lpstr>
      <vt:lpstr>Results</vt:lpstr>
      <vt:lpstr>Results</vt:lpstr>
      <vt:lpstr>Contents</vt:lpstr>
      <vt:lpstr>Discussion</vt:lpstr>
      <vt:lpstr>Future work</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Visualisation and its Short-term Effects on Appraisal Skills </dc:title>
  <dc:creator>Microsoft Office User</dc:creator>
  <cp:lastModifiedBy>David Meredith</cp:lastModifiedBy>
  <cp:revision>1</cp:revision>
  <dcterms:created xsi:type="dcterms:W3CDTF">2018-04-16T10:49:56Z</dcterms:created>
  <dcterms:modified xsi:type="dcterms:W3CDTF">2023-07-23T15:07:18Z</dcterms:modified>
</cp:coreProperties>
</file>