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8250" cx="9144000"/>
  <p:notesSz cx="9144000" cy="6858000"/>
  <p:embeddedFontLst>
    <p:embeddedFont>
      <p:font typeface="Old Standard TT"/>
      <p:regular r:id="rId28"/>
      <p:bold r:id="rId29"/>
      <p: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2">
          <p15:clr>
            <a:srgbClr val="A4A3A4"/>
          </p15:clr>
        </p15:guide>
        <p15:guide id="2" pos="2880">
          <p15:clr>
            <a:srgbClr val="A4A3A4"/>
          </p15:clr>
        </p15:guide>
      </p15:sldGuideLst>
    </p:ext>
    <p:ext uri="GoogleSlidesCustomDataVersion2">
      <go:slidesCustomData xmlns:go="http://customooxmlschemas.google.com/" r:id="rId31" roundtripDataSignature="AMtx7mhBwK1OuobzEO3OmDmP8rezNzKK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2"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ldStandardT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ldStandardTT-bold.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ldStandardT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9: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9: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Arial"/>
                <a:ea typeface="Arial"/>
                <a:cs typeface="Arial"/>
                <a:sym typeface="Arial"/>
              </a:rPr>
              <a:t>we 1) develop a method for taking a linear annotation as input, and converting it to a hierarchical annota- tion as output, where such hierarchies exist in the input, and 2) introduce a web-based interface4 where hierarchical annotations of 909 songs can be explored and played back, in synchrony with a visual representation of note content. </a:t>
            </a:r>
            <a:endParaRPr sz="2200"/>
          </a:p>
        </p:txBody>
      </p:sp>
      <p:sp>
        <p:nvSpPr>
          <p:cNvPr id="402" name="Google Shape;402;p9: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316c295ba3_0_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316c295ba3_0_8:notes"/>
          <p:cNvSpPr/>
          <p:nvPr>
            <p:ph idx="2" type="sldImg"/>
          </p:nvPr>
        </p:nvSpPr>
        <p:spPr>
          <a:xfrm>
            <a:off x="2516188" y="857250"/>
            <a:ext cx="41115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0: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0: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Mention historical use of pendular graph, and give definition.</a:t>
            </a:r>
            <a:endParaRPr/>
          </a:p>
          <a:p>
            <a:pPr indent="0" lvl="0" marL="0" rtl="0" algn="l">
              <a:spcBef>
                <a:spcPts val="0"/>
              </a:spcBef>
              <a:spcAft>
                <a:spcPts val="0"/>
              </a:spcAft>
              <a:buNone/>
            </a:pPr>
            <a:r>
              <a:rPr lang="en-GB"/>
              <a:t>Historical use is Deutsch &amp; Feroe (1981), Collins (2011).</a:t>
            </a:r>
            <a:endParaRPr/>
          </a:p>
          <a:p>
            <a:pPr indent="0" lvl="0" marL="0" rtl="0" algn="l">
              <a:spcBef>
                <a:spcPts val="0"/>
              </a:spcBef>
              <a:spcAft>
                <a:spcPts val="0"/>
              </a:spcAft>
              <a:buNone/>
            </a:pPr>
            <a:r>
              <a:rPr lang="en-GB"/>
              <a:t>Defn: a graph-like structure; nodes represent note collections; two nodes with the same label contain exact repetitions of note material, or perceptually very similar note material; link from node X down to node Y indicates that all notes belonging to Y belong also to X.</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Beethoven Piano Sonata op.22</a:t>
            </a:r>
            <a:endParaRPr/>
          </a:p>
        </p:txBody>
      </p:sp>
      <p:sp>
        <p:nvSpPr>
          <p:cNvPr id="418" name="Google Shape;418;p10: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316c295ba3_0_26:notes"/>
          <p:cNvSpPr/>
          <p:nvPr>
            <p:ph idx="2" type="sldImg"/>
          </p:nvPr>
        </p:nvSpPr>
        <p:spPr>
          <a:xfrm>
            <a:off x="2516188" y="857250"/>
            <a:ext cx="41115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2316c295ba3_0_26:notes"/>
          <p:cNvSpPr txBox="1"/>
          <p:nvPr>
            <p:ph idx="1" type="body"/>
          </p:nvPr>
        </p:nvSpPr>
        <p:spPr>
          <a:xfrm>
            <a:off x="914400" y="3300413"/>
            <a:ext cx="73152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latin typeface="Arial"/>
                <a:ea typeface="Arial"/>
                <a:cs typeface="Arial"/>
                <a:sym typeface="Arial"/>
              </a:rPr>
              <a:t>1. Song selection panel </a:t>
            </a:r>
            <a:r>
              <a:rPr lang="en-GB">
                <a:latin typeface="Arial"/>
                <a:ea typeface="Arial"/>
                <a:cs typeface="Arial"/>
                <a:sym typeface="Arial"/>
              </a:rPr>
              <a:t>at the top of the page. A user can enter a number between 1 and 909 in the text input box to select a song to visualise. Once the user clicks “Submit”, the server side will read and process data of the selected song, and send it to the client side. Then, content related to the song structure visualisation will be updated. </a:t>
            </a:r>
            <a:endParaRPr sz="600"/>
          </a:p>
          <a:p>
            <a:pPr indent="0" lvl="0" marL="0" rtl="0" algn="l">
              <a:spcBef>
                <a:spcPts val="0"/>
              </a:spcBef>
              <a:spcAft>
                <a:spcPts val="0"/>
              </a:spcAft>
              <a:buNone/>
            </a:pPr>
            <a:r>
              <a:rPr b="1" lang="en-GB">
                <a:latin typeface="Arial"/>
                <a:ea typeface="Arial"/>
                <a:cs typeface="Arial"/>
                <a:sym typeface="Arial"/>
              </a:rPr>
              <a:t>2. Selected song name </a:t>
            </a:r>
            <a:r>
              <a:rPr lang="en-GB">
                <a:latin typeface="Arial"/>
                <a:ea typeface="Arial"/>
                <a:cs typeface="Arial"/>
                <a:sym typeface="Arial"/>
              </a:rPr>
              <a:t>panel below the song selection panel, which tells the user which song is selected and visualised. </a:t>
            </a:r>
            <a:endParaRPr sz="600"/>
          </a:p>
          <a:p>
            <a:pPr indent="0" lvl="0" marL="0" rtl="0" algn="l">
              <a:spcBef>
                <a:spcPts val="0"/>
              </a:spcBef>
              <a:spcAft>
                <a:spcPts val="0"/>
              </a:spcAft>
              <a:buNone/>
            </a:pPr>
            <a:r>
              <a:rPr b="1" lang="en-GB">
                <a:latin typeface="Arial"/>
                <a:ea typeface="Arial"/>
                <a:cs typeface="Arial"/>
                <a:sym typeface="Arial"/>
              </a:rPr>
              <a:t>3. Playback controls </a:t>
            </a:r>
            <a:r>
              <a:rPr lang="en-GB">
                <a:latin typeface="Arial"/>
                <a:ea typeface="Arial"/>
                <a:cs typeface="Arial"/>
                <a:sym typeface="Arial"/>
              </a:rPr>
              <a:t>can be clicked to start/pause and stop a song.</a:t>
            </a:r>
            <a:br>
              <a:rPr lang="en-GB">
                <a:latin typeface="Arial"/>
                <a:ea typeface="Arial"/>
                <a:cs typeface="Arial"/>
                <a:sym typeface="Arial"/>
              </a:rPr>
            </a:br>
            <a:r>
              <a:rPr b="1" lang="en-GB">
                <a:latin typeface="Arial"/>
                <a:ea typeface="Arial"/>
                <a:cs typeface="Arial"/>
                <a:sym typeface="Arial"/>
              </a:rPr>
              <a:t>4. Pendular graph visualisation </a:t>
            </a:r>
            <a:r>
              <a:rPr lang="en-GB">
                <a:latin typeface="Arial"/>
                <a:ea typeface="Arial"/>
                <a:cs typeface="Arial"/>
                <a:sym typeface="Arial"/>
              </a:rPr>
              <a:t>is the main component of our interface, so- called because the vertices/nodes resemble pendulums. The code behind this component parses the hierarchical structure labels annotated by our algo- rithm (Section 3), and draws them as a pendular graph, where each vertex represents a repetitive pattern. Horizontal location is determined by appear- ance in the piece; patterns containing more points are visualised vertically higher up, while patterns containing fewer points are lower down. An edge will connect two vertices if one pattern’s point-set representation is a sub- set of that of another. Users can click nodes in the graph to listen to the </a:t>
            </a:r>
            <a:endParaRPr sz="600"/>
          </a:p>
          <a:p>
            <a:pPr indent="0" lvl="0" marL="0" rtl="0" algn="l">
              <a:spcBef>
                <a:spcPts val="0"/>
              </a:spcBef>
              <a:spcAft>
                <a:spcPts val="0"/>
              </a:spcAft>
              <a:buNone/>
            </a:pPr>
            <a:r>
              <a:rPr lang="en-GB">
                <a:latin typeface="Arial"/>
                <a:ea typeface="Arial"/>
                <a:cs typeface="Arial"/>
                <a:sym typeface="Arial"/>
              </a:rPr>
              <a:t>corresponding part of the music.</a:t>
            </a:r>
            <a:br>
              <a:rPr lang="en-GB">
                <a:latin typeface="Arial"/>
                <a:ea typeface="Arial"/>
                <a:cs typeface="Arial"/>
                <a:sym typeface="Arial"/>
              </a:rPr>
            </a:br>
            <a:r>
              <a:rPr b="1" lang="en-GB">
                <a:latin typeface="Arial"/>
                <a:ea typeface="Arial"/>
                <a:cs typeface="Arial"/>
                <a:sym typeface="Arial"/>
              </a:rPr>
              <a:t>5. Piano-roll visualisation </a:t>
            </a:r>
            <a:r>
              <a:rPr lang="en-GB">
                <a:latin typeface="Arial"/>
                <a:ea typeface="Arial"/>
                <a:cs typeface="Arial"/>
                <a:sym typeface="Arial"/>
              </a:rPr>
              <a:t>at the bottom of this page, in which the melody </a:t>
            </a:r>
            <a:endParaRPr sz="600"/>
          </a:p>
          <a:p>
            <a:pPr indent="0" lvl="0" marL="0" rtl="0" algn="l">
              <a:spcBef>
                <a:spcPts val="0"/>
              </a:spcBef>
              <a:spcAft>
                <a:spcPts val="0"/>
              </a:spcAft>
              <a:buNone/>
            </a:pPr>
            <a:r>
              <a:rPr lang="en-GB">
                <a:latin typeface="Arial"/>
                <a:ea typeface="Arial"/>
                <a:cs typeface="Arial"/>
                <a:sym typeface="Arial"/>
              </a:rPr>
              <a:t>is coloured in yellow, the secondary melody/lead instruments is coloured in purple, and the accompaniment is coloured in orange. </a:t>
            </a:r>
            <a:endParaRPr sz="600"/>
          </a:p>
          <a:p>
            <a:pPr indent="0" lvl="0" marL="0" rtl="0" algn="l">
              <a:spcBef>
                <a:spcPts val="0"/>
              </a:spcBef>
              <a:spcAft>
                <a:spcPts val="0"/>
              </a:spcAft>
              <a:buNone/>
            </a:pPr>
            <a:r>
              <a:t/>
            </a:r>
            <a:endParaRPr sz="600"/>
          </a:p>
        </p:txBody>
      </p:sp>
      <p:sp>
        <p:nvSpPr>
          <p:cNvPr id="427" name="Google Shape;427;g2316c295ba3_0_26:notes"/>
          <p:cNvSpPr txBox="1"/>
          <p:nvPr>
            <p:ph idx="12" type="sldNum"/>
          </p:nvPr>
        </p:nvSpPr>
        <p:spPr>
          <a:xfrm>
            <a:off x="5180013" y="6513513"/>
            <a:ext cx="3962400" cy="344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316c295ba3_0_14: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2316c295ba3_0_14:notes"/>
          <p:cNvSpPr/>
          <p:nvPr>
            <p:ph idx="2" type="sldImg"/>
          </p:nvPr>
        </p:nvSpPr>
        <p:spPr>
          <a:xfrm>
            <a:off x="2516188" y="857250"/>
            <a:ext cx="41115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1: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11: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00000"/>
                </a:solidFill>
                <a:latin typeface="Arial"/>
                <a:ea typeface="Arial"/>
                <a:cs typeface="Arial"/>
                <a:sym typeface="Arial"/>
              </a:rPr>
              <a:t>Structure' in music can mean many things. Here, we are concerned mainly with hierarchical repetition (e.g., within a verse, there may be a phrase or riff that recurs multiple times)</a:t>
            </a:r>
            <a:endParaRPr/>
          </a:p>
          <a:p>
            <a:pPr indent="0" lvl="0" marL="0" rtl="0" algn="l">
              <a:spcBef>
                <a:spcPts val="0"/>
              </a:spcBef>
              <a:spcAft>
                <a:spcPts val="0"/>
              </a:spcAft>
              <a:buNone/>
            </a:pPr>
            <a:r>
              <a:t/>
            </a:r>
            <a:endParaRPr b="0" i="0">
              <a:solidFill>
                <a:srgbClr val="000000"/>
              </a:solidFill>
              <a:latin typeface="Arial"/>
              <a:ea typeface="Arial"/>
              <a:cs typeface="Arial"/>
              <a:sym typeface="Arial"/>
            </a:endParaRPr>
          </a:p>
          <a:p>
            <a:pPr indent="0" lvl="0" marL="0" rtl="0" algn="l">
              <a:spcBef>
                <a:spcPts val="0"/>
              </a:spcBef>
              <a:spcAft>
                <a:spcPts val="0"/>
              </a:spcAft>
              <a:buNone/>
            </a:pPr>
            <a:r>
              <a:rPr b="0" i="0" lang="en-GB">
                <a:latin typeface="Arial"/>
                <a:ea typeface="Arial"/>
                <a:cs typeface="Arial"/>
                <a:sym typeface="Arial"/>
              </a:rPr>
              <a:t>f a piece of music is annotated as “intro, verse, verse, chorus,</a:t>
            </a:r>
            <a:br>
              <a:rPr lang="en-GB"/>
            </a:br>
            <a:r>
              <a:rPr b="0" i="0" lang="en-GB">
                <a:latin typeface="Arial"/>
                <a:ea typeface="Arial"/>
                <a:cs typeface="Arial"/>
                <a:sym typeface="Arial"/>
              </a:rPr>
              <a:t>verse, chorus, chorus” (or, more succinctly, “ABBCBCC”), this is a linear an-</a:t>
            </a:r>
            <a:br>
              <a:rPr lang="en-GB"/>
            </a:br>
            <a:r>
              <a:rPr b="0" i="0" lang="en-GB">
                <a:latin typeface="Arial"/>
                <a:ea typeface="Arial"/>
                <a:cs typeface="Arial"/>
                <a:sym typeface="Arial"/>
              </a:rPr>
              <a:t>notation (not hierarchical), because it contains no indication of smaller-scale</a:t>
            </a:r>
            <a:br>
              <a:rPr lang="en-GB"/>
            </a:br>
            <a:r>
              <a:rPr b="0" i="0" lang="en-GB">
                <a:latin typeface="Arial"/>
                <a:ea typeface="Arial"/>
                <a:cs typeface="Arial"/>
                <a:sym typeface="Arial"/>
              </a:rPr>
              <a:t>repetition of phrases within a verse, and the existence of a larger section is only</a:t>
            </a:r>
            <a:br>
              <a:rPr lang="en-GB"/>
            </a:br>
            <a:r>
              <a:rPr b="0" i="0" lang="en-GB">
                <a:latin typeface="Arial"/>
                <a:ea typeface="Arial"/>
                <a:cs typeface="Arial"/>
                <a:sym typeface="Arial"/>
              </a:rPr>
              <a:t>implicit (e.g., the substring “BC” occurs twice)</a:t>
            </a:r>
            <a:endParaRPr/>
          </a:p>
        </p:txBody>
      </p:sp>
      <p:sp>
        <p:nvSpPr>
          <p:cNvPr id="443" name="Google Shape;443;p11: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2: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1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00000"/>
                </a:solidFill>
                <a:latin typeface="Arial"/>
                <a:ea typeface="Arial"/>
                <a:cs typeface="Arial"/>
                <a:sym typeface="Arial"/>
              </a:rPr>
              <a:t>Structure' in music can mean many things. Here, we are concerned mainly with hierarchical repetition (e.g., within a verse, there may be a phrase or riff that recurs multiple times)</a:t>
            </a:r>
            <a:endParaRPr/>
          </a:p>
          <a:p>
            <a:pPr indent="0" lvl="0" marL="0" rtl="0" algn="l">
              <a:spcBef>
                <a:spcPts val="0"/>
              </a:spcBef>
              <a:spcAft>
                <a:spcPts val="0"/>
              </a:spcAft>
              <a:buNone/>
            </a:pPr>
            <a:r>
              <a:t/>
            </a:r>
            <a:endParaRPr b="0" i="0">
              <a:solidFill>
                <a:srgbClr val="000000"/>
              </a:solidFill>
              <a:latin typeface="Arial"/>
              <a:ea typeface="Arial"/>
              <a:cs typeface="Arial"/>
              <a:sym typeface="Arial"/>
            </a:endParaRPr>
          </a:p>
          <a:p>
            <a:pPr indent="0" lvl="0" marL="0" rtl="0" algn="l">
              <a:spcBef>
                <a:spcPts val="0"/>
              </a:spcBef>
              <a:spcAft>
                <a:spcPts val="0"/>
              </a:spcAft>
              <a:buNone/>
            </a:pPr>
            <a:r>
              <a:rPr b="0" i="0" lang="en-GB">
                <a:latin typeface="Arial"/>
                <a:ea typeface="Arial"/>
                <a:cs typeface="Arial"/>
                <a:sym typeface="Arial"/>
              </a:rPr>
              <a:t>if a piece of music is annotated as “intro, verse, verse, chorus,</a:t>
            </a:r>
            <a:br>
              <a:rPr lang="en-GB"/>
            </a:br>
            <a:r>
              <a:rPr b="0" i="0" lang="en-GB">
                <a:latin typeface="Arial"/>
                <a:ea typeface="Arial"/>
                <a:cs typeface="Arial"/>
                <a:sym typeface="Arial"/>
              </a:rPr>
              <a:t>verse, chorus, chorus” (or, more succinctly, “ABBCBCC”), this is a linear annotation (not hierarchical), because it contains no indication of smaller-scale</a:t>
            </a:r>
            <a:br>
              <a:rPr lang="en-GB"/>
            </a:br>
            <a:r>
              <a:rPr b="0" i="0" lang="en-GB">
                <a:latin typeface="Arial"/>
                <a:ea typeface="Arial"/>
                <a:cs typeface="Arial"/>
                <a:sym typeface="Arial"/>
              </a:rPr>
              <a:t>repetition of phrases within a verse, and the existence of a larger section is only implicit (e.g., the substring “BC” occurs twice)</a:t>
            </a:r>
            <a:endParaRPr/>
          </a:p>
        </p:txBody>
      </p:sp>
      <p:sp>
        <p:nvSpPr>
          <p:cNvPr id="454" name="Google Shape;454;p1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3: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1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GB">
                <a:latin typeface="Arial"/>
                <a:ea typeface="Arial"/>
                <a:cs typeface="Arial"/>
                <a:sym typeface="Arial"/>
              </a:rPr>
              <a:t>The function get_repeat_subsequences() will return substrings of VPhr that repeat at least once, in descending order of length, as well as the index arrays where the first letter of these substrings occur in the entire string as VRep. For example, when inputting “abcabda”, the function get_repeat_subsequences() outputs repetitive substrings “ab”, and “a”, and “b” and the index arrays of occurrences </a:t>
            </a:r>
            <a:r>
              <a:rPr lang="en-GB">
                <a:latin typeface="Old Standard TT"/>
                <a:ea typeface="Old Standard TT"/>
                <a:cs typeface="Old Standard TT"/>
                <a:sym typeface="Old Standard TT"/>
              </a:rPr>
              <a:t>[0, 3]</a:t>
            </a:r>
            <a:r>
              <a:rPr lang="en-GB">
                <a:latin typeface="Arial"/>
                <a:ea typeface="Arial"/>
                <a:cs typeface="Arial"/>
                <a:sym typeface="Arial"/>
              </a:rPr>
              <a:t>, </a:t>
            </a:r>
            <a:r>
              <a:rPr lang="en-GB">
                <a:latin typeface="Old Standard TT"/>
                <a:ea typeface="Old Standard TT"/>
                <a:cs typeface="Old Standard TT"/>
                <a:sym typeface="Old Standard TT"/>
              </a:rPr>
              <a:t>[0, 3, 6]</a:t>
            </a:r>
            <a:r>
              <a:rPr lang="en-GB">
                <a:latin typeface="Arial"/>
                <a:ea typeface="Arial"/>
                <a:cs typeface="Arial"/>
                <a:sym typeface="Arial"/>
              </a:rPr>
              <a:t>, and </a:t>
            </a:r>
            <a:r>
              <a:rPr lang="en-GB">
                <a:latin typeface="Old Standard TT"/>
                <a:ea typeface="Old Standard TT"/>
                <a:cs typeface="Old Standard TT"/>
                <a:sym typeface="Old Standard TT"/>
              </a:rPr>
              <a:t>[1, 4]</a:t>
            </a:r>
            <a:r>
              <a:rPr lang="en-GB">
                <a:latin typeface="Arial"/>
                <a:ea typeface="Arial"/>
                <a:cs typeface="Arial"/>
                <a:sym typeface="Arial"/>
              </a:rPr>
              <a:t>. </a:t>
            </a:r>
            <a:endParaRPr sz="600"/>
          </a:p>
          <a:p>
            <a:pPr indent="0" lvl="0" marL="0" rtl="0" algn="l">
              <a:spcBef>
                <a:spcPts val="0"/>
              </a:spcBef>
              <a:spcAft>
                <a:spcPts val="0"/>
              </a:spcAft>
              <a:buNone/>
            </a:pPr>
            <a:r>
              <a:t/>
            </a:r>
            <a:endParaRPr sz="600"/>
          </a:p>
        </p:txBody>
      </p:sp>
      <p:sp>
        <p:nvSpPr>
          <p:cNvPr id="464" name="Google Shape;464;p1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4: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14: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700"/>
          </a:p>
        </p:txBody>
      </p:sp>
      <p:sp>
        <p:nvSpPr>
          <p:cNvPr id="473" name="Google Shape;473;p14: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316c295ba3_0_2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2316c295ba3_0_20:notes"/>
          <p:cNvSpPr/>
          <p:nvPr>
            <p:ph idx="2" type="sldImg"/>
          </p:nvPr>
        </p:nvSpPr>
        <p:spPr>
          <a:xfrm>
            <a:off x="2516188" y="857250"/>
            <a:ext cx="41115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5: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5: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GB" sz="1000">
                <a:latin typeface="Arial"/>
                <a:ea typeface="Arial"/>
                <a:cs typeface="Arial"/>
                <a:sym typeface="Arial"/>
              </a:rPr>
              <a:t>While deriving and sharing hierarchical annotations for </a:t>
            </a:r>
            <a:r>
              <a:rPr lang="en-GB" sz="1000">
                <a:latin typeface="Old Standard TT"/>
                <a:ea typeface="Old Standard TT"/>
                <a:cs typeface="Old Standard TT"/>
                <a:sym typeface="Old Standard TT"/>
              </a:rPr>
              <a:t>909 </a:t>
            </a:r>
            <a:r>
              <a:rPr lang="en-GB" sz="1000">
                <a:latin typeface="Arial"/>
                <a:ea typeface="Arial"/>
                <a:cs typeface="Arial"/>
                <a:sym typeface="Arial"/>
              </a:rPr>
              <a:t>songs represents an order-of-magnitude increase in the availability of such annotations, it is at the expense of relatively coarse levels of definition – i.e., pattern occurrences begin/end at bar beginnings/endings, and they are defined temporally, meaning all notes existing between two time points are assumed members of a pattern occurrence. This is less precise than with the PatternViewer visualisations [24].</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000">
                <a:latin typeface="Arial"/>
                <a:ea typeface="Arial"/>
                <a:cs typeface="Arial"/>
                <a:sym typeface="Arial"/>
              </a:rPr>
              <a:t>Pattern discovery problem statement.</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000">
                <a:latin typeface="Arial"/>
                <a:ea typeface="Arial"/>
                <a:cs typeface="Arial"/>
                <a:sym typeface="Arial"/>
              </a:rPr>
              <a:t>1. Given a point set $D$, return subsets $p_{1,1}, p_{2,1},\ldots, p_{m,1}$ of $D$ such that each $p_{i,1}$ is \emph{musically noticeable or important} due partly or wholly to its recurrence in more or less exact form elsewhere in $D$.</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000">
                <a:latin typeface="Arial"/>
                <a:ea typeface="Arial"/>
                <a:cs typeface="Arial"/>
                <a:sym typeface="Arial"/>
              </a:rPr>
              <a:t>2. For each $p_{i,1}$, these more or less exact occurrences $p_{i,2}, p_{i,3},\ldots, p_{i,n_i}$ should also be returned.</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sz="1000">
              <a:latin typeface="Arial"/>
              <a:ea typeface="Arial"/>
              <a:cs typeface="Arial"/>
              <a:sym typeface="Arial"/>
            </a:endParaRPr>
          </a:p>
          <a:p>
            <a:pPr indent="0" lvl="0" marL="0" rtl="0" algn="l">
              <a:spcBef>
                <a:spcPts val="0"/>
              </a:spcBef>
              <a:spcAft>
                <a:spcPts val="0"/>
              </a:spcAft>
              <a:buNone/>
            </a:pPr>
            <a:r>
              <a:t/>
            </a:r>
            <a:endParaRPr sz="400"/>
          </a:p>
        </p:txBody>
      </p:sp>
      <p:sp>
        <p:nvSpPr>
          <p:cNvPr id="490" name="Google Shape;490;p15: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6: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16: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16: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That’s the end of my pre. I am interested in hearing any questions.</a:t>
            </a:r>
            <a:endParaRPr/>
          </a:p>
        </p:txBody>
      </p:sp>
      <p:sp>
        <p:nvSpPr>
          <p:cNvPr id="506" name="Google Shape;506;p17: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GB">
                <a:latin typeface="Arial"/>
                <a:ea typeface="Arial"/>
                <a:cs typeface="Arial"/>
                <a:sym typeface="Arial"/>
              </a:rPr>
              <a:t>Visualising the structure of music can enhance audiences’ understanding of music, especially when they are listening to a piece of music for the first time [13]. </a:t>
            </a:r>
            <a:endParaRPr sz="600"/>
          </a:p>
          <a:p>
            <a:pPr indent="0" lvl="0" marL="0" rtl="0" algn="l">
              <a:spcBef>
                <a:spcPts val="0"/>
              </a:spcBef>
              <a:spcAft>
                <a:spcPts val="0"/>
              </a:spcAft>
              <a:buNone/>
            </a:pPr>
            <a:r>
              <a:t/>
            </a:r>
            <a:endParaRPr sz="600"/>
          </a:p>
        </p:txBody>
      </p:sp>
      <p:sp>
        <p:nvSpPr>
          <p:cNvPr id="337" name="Google Shape;337;p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4: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 need to mention piano-roll in the video.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LB session, you might say more to carefully introduce piano roll. Pitch against time, oblong width indicating note length. We talk about these representations as point sets, where each note is a point in space consisting of start time, pitch, duration, and </a:t>
            </a:r>
            <a:r>
              <a:rPr lang="en-GB"/>
              <a:t>potentially</a:t>
            </a:r>
            <a:r>
              <a:rPr lang="en-GB"/>
              <a:t> other musical dimensions.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W1 session, you might say: we utilise a geometric representation of the music, similar to piano roll.</a:t>
            </a:r>
            <a:endParaRPr/>
          </a:p>
        </p:txBody>
      </p:sp>
      <p:sp>
        <p:nvSpPr>
          <p:cNvPr id="346" name="Google Shape;346;p4: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5: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GB" sz="1100">
                <a:latin typeface="Arial"/>
                <a:ea typeface="Arial"/>
                <a:cs typeface="Arial"/>
                <a:sym typeface="Arial"/>
              </a:rPr>
              <a:t>Here is a piano-roll plot again, this time more "zoomed out".</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lang="en-GB" sz="1100">
                <a:latin typeface="Arial"/>
                <a:ea typeface="Arial"/>
                <a:cs typeface="Arial"/>
                <a:sym typeface="Arial"/>
              </a:rPr>
              <a:t>For example, there are sections (verses, choruses, etc.) that repeat within a song, in which there may be a phrase or riff that recurs multiple times within a verse. If a piece of music is annotated as “intro, verse, verse, chorus, verse, chorus, chorus” (or, more succinctly, “ABBCBCC”), this is a </a:t>
            </a:r>
            <a:r>
              <a:rPr i="1" lang="en-GB" sz="1100">
                <a:latin typeface="Arial"/>
                <a:ea typeface="Arial"/>
                <a:cs typeface="Arial"/>
                <a:sym typeface="Arial"/>
              </a:rPr>
              <a:t>linear </a:t>
            </a:r>
            <a:r>
              <a:rPr lang="en-GB" sz="1100">
                <a:latin typeface="Arial"/>
                <a:ea typeface="Arial"/>
                <a:cs typeface="Arial"/>
                <a:sym typeface="Arial"/>
              </a:rPr>
              <a:t>an- notation (not hierarchical), because it contains no indication of smaller-scale repetition of phrases within a verse, and the existence of a larger section is only implicit (e.g., the substring “BC” occurs twice). </a:t>
            </a:r>
            <a:endParaRPr sz="500"/>
          </a:p>
          <a:p>
            <a:pPr indent="0" lvl="0" marL="0" rtl="0" algn="l">
              <a:spcBef>
                <a:spcPts val="0"/>
              </a:spcBef>
              <a:spcAft>
                <a:spcPts val="0"/>
              </a:spcAft>
              <a:buNone/>
            </a:pPr>
            <a:r>
              <a:t/>
            </a:r>
            <a:endParaRPr sz="500"/>
          </a:p>
        </p:txBody>
      </p:sp>
      <p:sp>
        <p:nvSpPr>
          <p:cNvPr id="358" name="Google Shape;358;p5: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316c295ba3_0_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2316c295ba3_0_2:notes"/>
          <p:cNvSpPr/>
          <p:nvPr>
            <p:ph idx="2" type="sldImg"/>
          </p:nvPr>
        </p:nvSpPr>
        <p:spPr>
          <a:xfrm>
            <a:off x="2516188" y="857250"/>
            <a:ext cx="41115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6: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6: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GB" sz="1100">
                <a:latin typeface="Arial"/>
                <a:ea typeface="Arial"/>
                <a:cs typeface="Arial"/>
                <a:sym typeface="Arial"/>
              </a:rPr>
              <a:t>and could be especially useful for people listening to a piece for the first time. </a:t>
            </a:r>
            <a:endParaRPr sz="500"/>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lang="en-GB" sz="1100">
                <a:latin typeface="Arial"/>
                <a:ea typeface="Arial"/>
                <a:cs typeface="Arial"/>
                <a:sym typeface="Arial"/>
              </a:rPr>
              <a:t>Visualised structure also provides a way to communicate intepretations of music, as different people may annotate the same song with different structural labels [3]. </a:t>
            </a:r>
            <a:endParaRPr sz="500"/>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lang="en-GB" sz="1100">
                <a:latin typeface="Arial"/>
                <a:ea typeface="Arial"/>
                <a:cs typeface="Arial"/>
                <a:sym typeface="Arial"/>
              </a:rPr>
              <a:t>The Shape of Song [30] is an application of arc diagrams [31] </a:t>
            </a:r>
            <a:endParaRPr sz="500"/>
          </a:p>
          <a:p>
            <a:pPr indent="0" lvl="0" marL="0" marR="0" rtl="0" algn="l">
              <a:lnSpc>
                <a:spcPct val="100000"/>
              </a:lnSpc>
              <a:spcBef>
                <a:spcPts val="0"/>
              </a:spcBef>
              <a:spcAft>
                <a:spcPts val="0"/>
              </a:spcAft>
              <a:buClr>
                <a:schemeClr val="dk1"/>
              </a:buClr>
              <a:buSzPts val="1200"/>
              <a:buFont typeface="Calibri"/>
              <a:buNone/>
            </a:pPr>
            <a:r>
              <a:t/>
            </a:r>
            <a:endParaRPr sz="500"/>
          </a:p>
          <a:p>
            <a:pPr indent="0" lvl="0" marL="0" marR="0" rtl="0" algn="l">
              <a:lnSpc>
                <a:spcPct val="100000"/>
              </a:lnSpc>
              <a:spcBef>
                <a:spcPts val="0"/>
              </a:spcBef>
              <a:spcAft>
                <a:spcPts val="0"/>
              </a:spcAft>
              <a:buClr>
                <a:schemeClr val="dk1"/>
              </a:buClr>
              <a:buSzPts val="1200"/>
              <a:buFont typeface="Calibri"/>
              <a:buNone/>
            </a:pPr>
            <a:r>
              <a:t/>
            </a:r>
            <a:endParaRPr sz="500"/>
          </a:p>
          <a:p>
            <a:pPr indent="0" lvl="0" marL="0" marR="0" rtl="0" algn="l">
              <a:lnSpc>
                <a:spcPct val="100000"/>
              </a:lnSpc>
              <a:spcBef>
                <a:spcPts val="0"/>
              </a:spcBef>
              <a:spcAft>
                <a:spcPts val="0"/>
              </a:spcAft>
              <a:buClr>
                <a:schemeClr val="dk1"/>
              </a:buClr>
              <a:buSzPts val="1200"/>
              <a:buFont typeface="Calibri"/>
              <a:buNone/>
            </a:pPr>
            <a:r>
              <a:t/>
            </a:r>
            <a:endParaRPr sz="500"/>
          </a:p>
          <a:p>
            <a:pPr indent="0" lvl="0" marL="0" rtl="0" algn="l">
              <a:spcBef>
                <a:spcPts val="0"/>
              </a:spcBef>
              <a:spcAft>
                <a:spcPts val="0"/>
              </a:spcAft>
              <a:buNone/>
            </a:pPr>
            <a:r>
              <a:t/>
            </a:r>
            <a:endParaRPr sz="500"/>
          </a:p>
        </p:txBody>
      </p:sp>
      <p:sp>
        <p:nvSpPr>
          <p:cNvPr id="375" name="Google Shape;375;p6: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7: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7: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100">
                <a:latin typeface="Arial"/>
                <a:ea typeface="Arial"/>
                <a:cs typeface="Arial"/>
                <a:sym typeface="Arial"/>
              </a:rPr>
              <a:t>we 1) develop a method for taking a linear annotation as input, and converting it to a hierarchical annota- tion as output, where such hierarchies exist in the input, and 2) introduce a web-based interface4 where hierarchical annotations of 909 songs can be explored and played back, in synchrony with a visual representation of note content. </a:t>
            </a:r>
            <a:endParaRPr sz="2100"/>
          </a:p>
        </p:txBody>
      </p:sp>
      <p:sp>
        <p:nvSpPr>
          <p:cNvPr id="384" name="Google Shape;384;p7: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8:notes"/>
          <p:cNvSpPr/>
          <p:nvPr>
            <p:ph idx="2" type="sldImg"/>
          </p:nvPr>
        </p:nvSpPr>
        <p:spPr>
          <a:xfrm>
            <a:off x="2516188" y="857250"/>
            <a:ext cx="411162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8: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GB" sz="1100">
                <a:latin typeface="Arial"/>
                <a:ea typeface="Arial"/>
                <a:cs typeface="Arial"/>
                <a:sym typeface="Arial"/>
              </a:rPr>
              <a:t>So, we define hierarchical structural annotations from an existing set of 909 linear-annotated popular Chinese songs.</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lang="en-GB" sz="1100">
                <a:latin typeface="Arial"/>
                <a:ea typeface="Arial"/>
                <a:cs typeface="Arial"/>
                <a:sym typeface="Arial"/>
              </a:rPr>
              <a:t>But there's a problem with linear annotations. For example, a riff may occur several times in an intro, and recur within the verse or chorus. In other words, we know music has hierarchical structure and linear annotations are useful but fall short of describing music in all its complexity.</a:t>
            </a:r>
            <a:endParaRPr sz="1100">
              <a:latin typeface="Arial"/>
              <a:ea typeface="Arial"/>
              <a:cs typeface="Arial"/>
              <a:sym typeface="Arial"/>
            </a:endParaRPr>
          </a:p>
          <a:p>
            <a:pPr indent="0" lvl="0" marL="0" rtl="0" algn="l">
              <a:spcBef>
                <a:spcPts val="0"/>
              </a:spcBef>
              <a:spcAft>
                <a:spcPts val="0"/>
              </a:spcAft>
              <a:buNone/>
            </a:pPr>
            <a:r>
              <a:t/>
            </a:r>
            <a:endParaRPr sz="500"/>
          </a:p>
        </p:txBody>
      </p:sp>
      <p:sp>
        <p:nvSpPr>
          <p:cNvPr id="393" name="Google Shape;393;p8: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_Sub">
  <p:cSld name="Watermark_Sub">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0"/>
          <p:cNvSpPr txBox="1"/>
          <p:nvPr>
            <p:ph type="title"/>
          </p:nvPr>
        </p:nvSpPr>
        <p:spPr>
          <a:xfrm>
            <a:off x="293355" y="1709081"/>
            <a:ext cx="8229600" cy="858044"/>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4900"/>
              <a:buFont typeface="Cambria"/>
              <a:buNone/>
              <a:defRPr sz="4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0"/>
          <p:cNvSpPr txBox="1"/>
          <p:nvPr>
            <p:ph idx="1" type="body"/>
          </p:nvPr>
        </p:nvSpPr>
        <p:spPr>
          <a:xfrm>
            <a:off x="293077" y="2470263"/>
            <a:ext cx="4778117" cy="1009381"/>
          </a:xfrm>
          <a:prstGeom prst="rect">
            <a:avLst/>
          </a:prstGeom>
          <a:noFill/>
          <a:ln>
            <a:noFill/>
          </a:ln>
        </p:spPr>
        <p:txBody>
          <a:bodyPr anchorCtr="0" anchor="t" bIns="40825" lIns="81650" spcFirstLastPara="1" rIns="81650" wrap="square" tIns="40825">
            <a:normAutofit/>
          </a:bodyPr>
          <a:lstStyle>
            <a:lvl1pPr indent="-228600" lvl="0" marL="457200" algn="l">
              <a:spcBef>
                <a:spcPts val="600"/>
              </a:spcBef>
              <a:spcAft>
                <a:spcPts val="0"/>
              </a:spcAft>
              <a:buClr>
                <a:srgbClr val="25303B"/>
              </a:buClr>
              <a:buSzPts val="3000"/>
              <a:buNone/>
              <a:defRPr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5" name="Google Shape;15;p20"/>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6" name="Google Shape;16;p20"/>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0" i="0" lang="en-GB" sz="1000" u="none" cap="none" strike="noStrike">
                <a:solidFill>
                  <a:srgbClr val="A5A5A5"/>
                </a:solidFill>
                <a:latin typeface="Calibri"/>
                <a:ea typeface="Calibri"/>
                <a:cs typeface="Calibri"/>
                <a:sym typeface="Calibri"/>
              </a:rPr>
              <a:t>‹#›</a:t>
            </a:fld>
            <a:endParaRPr b="0" i="0" sz="1000" u="none" cap="none" strike="noStrike">
              <a:solidFill>
                <a:srgbClr val="A5A5A5"/>
              </a:solidFill>
              <a:latin typeface="Calibri"/>
              <a:ea typeface="Calibri"/>
              <a:cs typeface="Calibri"/>
              <a:sym typeface="Calibri"/>
            </a:endParaRPr>
          </a:p>
        </p:txBody>
      </p:sp>
    </p:spTree>
  </p:cSld>
  <p:clrMapOvr>
    <a:masterClrMapping/>
  </p:clrMapOvr>
  <p:extLst>
    <p:ext uri="{DCECCB84-F9BA-43D5-87BE-67443E8EF086}">
      <p15:sldGuideLst>
        <p15:guide id="1" pos="1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Text Image">
  <p:cSld name="Logo_Text Image">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29"/>
          <p:cNvSpPr txBox="1"/>
          <p:nvPr>
            <p:ph type="ctrTitle"/>
          </p:nvPr>
        </p:nvSpPr>
        <p:spPr>
          <a:xfrm>
            <a:off x="292937" y="596534"/>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subTitle"/>
          </p:nvPr>
        </p:nvSpPr>
        <p:spPr>
          <a:xfrm>
            <a:off x="292937" y="1175255"/>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75" name="Google Shape;75;p29"/>
          <p:cNvSpPr txBox="1"/>
          <p:nvPr>
            <p:ph idx="2" type="body"/>
          </p:nvPr>
        </p:nvSpPr>
        <p:spPr>
          <a:xfrm>
            <a:off x="293077" y="1594342"/>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29"/>
          <p:cNvSpPr txBox="1"/>
          <p:nvPr>
            <p:ph idx="3" type="body"/>
          </p:nvPr>
        </p:nvSpPr>
        <p:spPr>
          <a:xfrm>
            <a:off x="293077" y="1958411"/>
            <a:ext cx="4887120" cy="2601864"/>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9"/>
          <p:cNvSpPr/>
          <p:nvPr>
            <p:ph idx="4" type="pic"/>
          </p:nvPr>
        </p:nvSpPr>
        <p:spPr>
          <a:xfrm>
            <a:off x="5675202" y="1365395"/>
            <a:ext cx="3057841" cy="3194880"/>
          </a:xfrm>
          <a:prstGeom prst="rect">
            <a:avLst/>
          </a:prstGeom>
          <a:noFill/>
          <a:ln>
            <a:noFill/>
          </a:ln>
        </p:spPr>
      </p:sp>
      <p:cxnSp>
        <p:nvCxnSpPr>
          <p:cNvPr id="78" name="Google Shape;78;p29"/>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79" name="Google Shape;79;p29"/>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extLst>
    <p:ext uri="{DCECCB84-F9BA-43D5-87BE-67443E8EF086}">
      <p15:sldGuideLst>
        <p15:guide id="1" orient="horz" pos="2869">
          <p15:clr>
            <a:srgbClr val="FBAE40"/>
          </p15:clr>
        </p15:guide>
        <p15:guide id="2" pos="2880">
          <p15:clr>
            <a:srgbClr val="FBAE40"/>
          </p15:clr>
        </p15:guide>
        <p15:guide id="3" orient="horz" pos="3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Text 2 col">
  <p:cSld name="Logo_Text 2 col">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30"/>
          <p:cNvSpPr txBox="1"/>
          <p:nvPr>
            <p:ph type="ctrTitle"/>
          </p:nvPr>
        </p:nvSpPr>
        <p:spPr>
          <a:xfrm>
            <a:off x="305690" y="591396"/>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0"/>
          <p:cNvSpPr txBox="1"/>
          <p:nvPr>
            <p:ph idx="1" type="subTitle"/>
          </p:nvPr>
        </p:nvSpPr>
        <p:spPr>
          <a:xfrm>
            <a:off x="305830" y="1170117"/>
            <a:ext cx="7775027"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83" name="Google Shape;83;p30"/>
          <p:cNvSpPr txBox="1"/>
          <p:nvPr>
            <p:ph idx="2" type="body"/>
          </p:nvPr>
        </p:nvSpPr>
        <p:spPr>
          <a:xfrm>
            <a:off x="305971" y="1589204"/>
            <a:ext cx="7774886"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30"/>
          <p:cNvSpPr txBox="1"/>
          <p:nvPr>
            <p:ph idx="3" type="body"/>
          </p:nvPr>
        </p:nvSpPr>
        <p:spPr>
          <a:xfrm>
            <a:off x="305831" y="1953273"/>
            <a:ext cx="3812488" cy="2601265"/>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30"/>
          <p:cNvSpPr txBox="1"/>
          <p:nvPr>
            <p:ph idx="4" type="body"/>
          </p:nvPr>
        </p:nvSpPr>
        <p:spPr>
          <a:xfrm>
            <a:off x="4582510" y="1953273"/>
            <a:ext cx="3878317" cy="2601265"/>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86" name="Google Shape;86;p30"/>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87" name="Google Shape;87;p30"/>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Image 3 col">
  <p:cSld name="Logo_Image 3 col">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31"/>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chemeClr val="dk1"/>
              </a:buClr>
              <a:buSzPts val="2500"/>
              <a:buFont typeface="Calibri"/>
              <a:buNone/>
              <a:defRPr b="0" sz="25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1"/>
          <p:cNvSpPr/>
          <p:nvPr>
            <p:ph idx="2" type="pic"/>
          </p:nvPr>
        </p:nvSpPr>
        <p:spPr>
          <a:xfrm>
            <a:off x="316523" y="1037492"/>
            <a:ext cx="2649415" cy="2899528"/>
          </a:xfrm>
          <a:prstGeom prst="rect">
            <a:avLst/>
          </a:prstGeom>
          <a:noFill/>
          <a:ln>
            <a:noFill/>
          </a:ln>
        </p:spPr>
      </p:sp>
      <p:sp>
        <p:nvSpPr>
          <p:cNvPr id="91" name="Google Shape;91;p31"/>
          <p:cNvSpPr txBox="1"/>
          <p:nvPr>
            <p:ph idx="1" type="body"/>
          </p:nvPr>
        </p:nvSpPr>
        <p:spPr>
          <a:xfrm>
            <a:off x="316523"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31"/>
          <p:cNvSpPr/>
          <p:nvPr>
            <p:ph idx="3" type="pic"/>
          </p:nvPr>
        </p:nvSpPr>
        <p:spPr>
          <a:xfrm>
            <a:off x="3247292" y="1037492"/>
            <a:ext cx="2649415" cy="2899528"/>
          </a:xfrm>
          <a:prstGeom prst="rect">
            <a:avLst/>
          </a:prstGeom>
          <a:noFill/>
          <a:ln>
            <a:noFill/>
          </a:ln>
        </p:spPr>
      </p:sp>
      <p:sp>
        <p:nvSpPr>
          <p:cNvPr id="93" name="Google Shape;93;p31"/>
          <p:cNvSpPr txBox="1"/>
          <p:nvPr>
            <p:ph idx="4" type="body"/>
          </p:nvPr>
        </p:nvSpPr>
        <p:spPr>
          <a:xfrm>
            <a:off x="3247291"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31"/>
          <p:cNvSpPr/>
          <p:nvPr>
            <p:ph idx="5" type="pic"/>
          </p:nvPr>
        </p:nvSpPr>
        <p:spPr>
          <a:xfrm>
            <a:off x="6260123" y="1037492"/>
            <a:ext cx="2649415" cy="2899528"/>
          </a:xfrm>
          <a:prstGeom prst="rect">
            <a:avLst/>
          </a:prstGeom>
          <a:noFill/>
          <a:ln>
            <a:noFill/>
          </a:ln>
        </p:spPr>
      </p:sp>
      <p:sp>
        <p:nvSpPr>
          <p:cNvPr id="95" name="Google Shape;95;p31"/>
          <p:cNvSpPr txBox="1"/>
          <p:nvPr>
            <p:ph idx="6" type="body"/>
          </p:nvPr>
        </p:nvSpPr>
        <p:spPr>
          <a:xfrm>
            <a:off x="6260122"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96" name="Google Shape;96;p31"/>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97" name="Google Shape;97;p31"/>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Image 2 col">
  <p:cSld name="Logo_Image 2 col">
    <p:bg>
      <p:bgPr>
        <a:blipFill>
          <a:blip r:embed="rId2">
            <a:alphaModFix/>
          </a:blip>
          <a:stretch>
            <a:fillRect/>
          </a:stretch>
        </a:blipFill>
      </p:bgPr>
    </p:bg>
    <p:spTree>
      <p:nvGrpSpPr>
        <p:cNvPr id="98" name="Shape 98"/>
        <p:cNvGrpSpPr/>
        <p:nvPr/>
      </p:nvGrpSpPr>
      <p:grpSpPr>
        <a:xfrm>
          <a:off x="0" y="0"/>
          <a:ext cx="0" cy="0"/>
          <a:chOff x="0" y="0"/>
          <a:chExt cx="0" cy="0"/>
        </a:xfrm>
      </p:grpSpPr>
      <p:sp>
        <p:nvSpPr>
          <p:cNvPr id="99" name="Google Shape;99;p32"/>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chemeClr val="dk1"/>
              </a:buClr>
              <a:buSzPts val="2500"/>
              <a:buFont typeface="Calibri"/>
              <a:buNone/>
              <a:defRPr b="0" sz="25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2"/>
          <p:cNvSpPr/>
          <p:nvPr>
            <p:ph idx="2" type="pic"/>
          </p:nvPr>
        </p:nvSpPr>
        <p:spPr>
          <a:xfrm>
            <a:off x="316523" y="1037492"/>
            <a:ext cx="4132385" cy="2899528"/>
          </a:xfrm>
          <a:prstGeom prst="rect">
            <a:avLst/>
          </a:prstGeom>
          <a:noFill/>
          <a:ln>
            <a:noFill/>
          </a:ln>
        </p:spPr>
      </p:sp>
      <p:sp>
        <p:nvSpPr>
          <p:cNvPr id="101" name="Google Shape;101;p32"/>
          <p:cNvSpPr txBox="1"/>
          <p:nvPr>
            <p:ph idx="1" type="body"/>
          </p:nvPr>
        </p:nvSpPr>
        <p:spPr>
          <a:xfrm>
            <a:off x="316523" y="4060130"/>
            <a:ext cx="413238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32"/>
          <p:cNvSpPr/>
          <p:nvPr>
            <p:ph idx="3" type="pic"/>
          </p:nvPr>
        </p:nvSpPr>
        <p:spPr>
          <a:xfrm>
            <a:off x="4706814" y="1037492"/>
            <a:ext cx="4120659" cy="2899528"/>
          </a:xfrm>
          <a:prstGeom prst="rect">
            <a:avLst/>
          </a:prstGeom>
          <a:noFill/>
          <a:ln>
            <a:noFill/>
          </a:ln>
        </p:spPr>
      </p:sp>
      <p:sp>
        <p:nvSpPr>
          <p:cNvPr id="103" name="Google Shape;103;p32"/>
          <p:cNvSpPr txBox="1"/>
          <p:nvPr>
            <p:ph idx="4" type="body"/>
          </p:nvPr>
        </p:nvSpPr>
        <p:spPr>
          <a:xfrm>
            <a:off x="4706814" y="4060130"/>
            <a:ext cx="4120659"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04" name="Google Shape;104;p32"/>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05" name="Google Shape;105;p32"/>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_Sub">
  <p:cSld name="Plain_Sub">
    <p:bg>
      <p:bgPr>
        <a:noFill/>
      </p:bgPr>
    </p:bg>
    <p:spTree>
      <p:nvGrpSpPr>
        <p:cNvPr id="106" name="Shape 106"/>
        <p:cNvGrpSpPr/>
        <p:nvPr/>
      </p:nvGrpSpPr>
      <p:grpSpPr>
        <a:xfrm>
          <a:off x="0" y="0"/>
          <a:ext cx="0" cy="0"/>
          <a:chOff x="0" y="0"/>
          <a:chExt cx="0" cy="0"/>
        </a:xfrm>
      </p:grpSpPr>
      <p:sp>
        <p:nvSpPr>
          <p:cNvPr id="107" name="Google Shape;107;p33"/>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3"/>
          <p:cNvSpPr txBox="1"/>
          <p:nvPr>
            <p:ph type="title"/>
          </p:nvPr>
        </p:nvSpPr>
        <p:spPr>
          <a:xfrm>
            <a:off x="293355" y="1709081"/>
            <a:ext cx="8229600" cy="858044"/>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4900"/>
              <a:buFont typeface="Cambria"/>
              <a:buNone/>
              <a:defRPr sz="4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3"/>
          <p:cNvSpPr txBox="1"/>
          <p:nvPr>
            <p:ph idx="1" type="body"/>
          </p:nvPr>
        </p:nvSpPr>
        <p:spPr>
          <a:xfrm>
            <a:off x="293077" y="2470263"/>
            <a:ext cx="4778117" cy="1009381"/>
          </a:xfrm>
          <a:prstGeom prst="rect">
            <a:avLst/>
          </a:prstGeom>
          <a:noFill/>
          <a:ln>
            <a:noFill/>
          </a:ln>
        </p:spPr>
        <p:txBody>
          <a:bodyPr anchorCtr="0" anchor="t" bIns="40825" lIns="81650" spcFirstLastPara="1" rIns="81650" wrap="square" tIns="40825">
            <a:normAutofit/>
          </a:bodyPr>
          <a:lstStyle>
            <a:lvl1pPr indent="-228600" lvl="0" marL="457200" algn="l">
              <a:spcBef>
                <a:spcPts val="600"/>
              </a:spcBef>
              <a:spcAft>
                <a:spcPts val="0"/>
              </a:spcAft>
              <a:buClr>
                <a:srgbClr val="25303B"/>
              </a:buClr>
              <a:buSzPts val="3000"/>
              <a:buNone/>
              <a:defRPr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10" name="Google Shape;110;p33"/>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11" name="Google Shape;111;p33"/>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_Full Text">
  <p:cSld name="Plain_Full Text">
    <p:bg>
      <p:bgPr>
        <a:noFill/>
      </p:bgPr>
    </p:bg>
    <p:spTree>
      <p:nvGrpSpPr>
        <p:cNvPr id="112" name="Shape 112"/>
        <p:cNvGrpSpPr/>
        <p:nvPr/>
      </p:nvGrpSpPr>
      <p:grpSpPr>
        <a:xfrm>
          <a:off x="0" y="0"/>
          <a:ext cx="0" cy="0"/>
          <a:chOff x="0" y="0"/>
          <a:chExt cx="0" cy="0"/>
        </a:xfrm>
      </p:grpSpPr>
      <p:sp>
        <p:nvSpPr>
          <p:cNvPr id="113" name="Google Shape;113;p34"/>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4"/>
          <p:cNvSpPr txBox="1"/>
          <p:nvPr>
            <p:ph type="ctrTitle"/>
          </p:nvPr>
        </p:nvSpPr>
        <p:spPr>
          <a:xfrm>
            <a:off x="293077" y="603713"/>
            <a:ext cx="8223738"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4"/>
          <p:cNvSpPr txBox="1"/>
          <p:nvPr>
            <p:ph idx="1" type="subTitle"/>
          </p:nvPr>
        </p:nvSpPr>
        <p:spPr>
          <a:xfrm>
            <a:off x="293077" y="1182434"/>
            <a:ext cx="8223738"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116" name="Google Shape;116;p34"/>
          <p:cNvSpPr txBox="1"/>
          <p:nvPr>
            <p:ph idx="2" type="body"/>
          </p:nvPr>
        </p:nvSpPr>
        <p:spPr>
          <a:xfrm>
            <a:off x="293217" y="1601521"/>
            <a:ext cx="8223598"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7" name="Google Shape;117;p34"/>
          <p:cNvSpPr txBox="1"/>
          <p:nvPr>
            <p:ph idx="3" type="body"/>
          </p:nvPr>
        </p:nvSpPr>
        <p:spPr>
          <a:xfrm>
            <a:off x="293217" y="1965590"/>
            <a:ext cx="8223598" cy="2588948"/>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18" name="Google Shape;118;p34"/>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19" name="Google Shape;119;p34"/>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_Text Image">
  <p:cSld name="Plain_Text Image">
    <p:bg>
      <p:bgPr>
        <a:noFill/>
      </p:bgPr>
    </p:bg>
    <p:spTree>
      <p:nvGrpSpPr>
        <p:cNvPr id="120" name="Shape 120"/>
        <p:cNvGrpSpPr/>
        <p:nvPr/>
      </p:nvGrpSpPr>
      <p:grpSpPr>
        <a:xfrm>
          <a:off x="0" y="0"/>
          <a:ext cx="0" cy="0"/>
          <a:chOff x="0" y="0"/>
          <a:chExt cx="0" cy="0"/>
        </a:xfrm>
      </p:grpSpPr>
      <p:sp>
        <p:nvSpPr>
          <p:cNvPr id="121" name="Google Shape;121;p35"/>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5"/>
          <p:cNvSpPr txBox="1"/>
          <p:nvPr>
            <p:ph type="ctrTitle"/>
          </p:nvPr>
        </p:nvSpPr>
        <p:spPr>
          <a:xfrm>
            <a:off x="293077" y="603713"/>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5"/>
          <p:cNvSpPr txBox="1"/>
          <p:nvPr>
            <p:ph idx="1" type="subTitle"/>
          </p:nvPr>
        </p:nvSpPr>
        <p:spPr>
          <a:xfrm>
            <a:off x="293077" y="1182434"/>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124" name="Google Shape;124;p35"/>
          <p:cNvSpPr txBox="1"/>
          <p:nvPr>
            <p:ph idx="2" type="body"/>
          </p:nvPr>
        </p:nvSpPr>
        <p:spPr>
          <a:xfrm>
            <a:off x="293217" y="1601521"/>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 name="Google Shape;125;p35"/>
          <p:cNvSpPr txBox="1"/>
          <p:nvPr>
            <p:ph idx="3" type="body"/>
          </p:nvPr>
        </p:nvSpPr>
        <p:spPr>
          <a:xfrm>
            <a:off x="293217" y="1965590"/>
            <a:ext cx="4887120" cy="2588948"/>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6" name="Google Shape;126;p35"/>
          <p:cNvSpPr/>
          <p:nvPr>
            <p:ph idx="4" type="pic"/>
          </p:nvPr>
        </p:nvSpPr>
        <p:spPr>
          <a:xfrm>
            <a:off x="5675202" y="603387"/>
            <a:ext cx="3057841" cy="3951151"/>
          </a:xfrm>
          <a:prstGeom prst="rect">
            <a:avLst/>
          </a:prstGeom>
          <a:noFill/>
          <a:ln>
            <a:noFill/>
          </a:ln>
        </p:spPr>
      </p:sp>
      <p:cxnSp>
        <p:nvCxnSpPr>
          <p:cNvPr id="127" name="Google Shape;127;p35"/>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28" name="Google Shape;128;p35"/>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_Text 2 col">
  <p:cSld name="Plain_Text 2 col">
    <p:bg>
      <p:bgPr>
        <a:noFill/>
      </p:bgPr>
    </p:bg>
    <p:spTree>
      <p:nvGrpSpPr>
        <p:cNvPr id="129" name="Shape 129"/>
        <p:cNvGrpSpPr/>
        <p:nvPr/>
      </p:nvGrpSpPr>
      <p:grpSpPr>
        <a:xfrm>
          <a:off x="0" y="0"/>
          <a:ext cx="0" cy="0"/>
          <a:chOff x="0" y="0"/>
          <a:chExt cx="0" cy="0"/>
        </a:xfrm>
      </p:grpSpPr>
      <p:sp>
        <p:nvSpPr>
          <p:cNvPr id="130" name="Google Shape;130;p36"/>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6"/>
          <p:cNvSpPr txBox="1"/>
          <p:nvPr>
            <p:ph type="ctrTitle"/>
          </p:nvPr>
        </p:nvSpPr>
        <p:spPr>
          <a:xfrm>
            <a:off x="293078" y="591396"/>
            <a:ext cx="7775026"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36"/>
          <p:cNvSpPr txBox="1"/>
          <p:nvPr>
            <p:ph idx="1" type="subTitle"/>
          </p:nvPr>
        </p:nvSpPr>
        <p:spPr>
          <a:xfrm>
            <a:off x="293077" y="1170117"/>
            <a:ext cx="7775027"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133" name="Google Shape;133;p36"/>
          <p:cNvSpPr txBox="1"/>
          <p:nvPr>
            <p:ph idx="2" type="body"/>
          </p:nvPr>
        </p:nvSpPr>
        <p:spPr>
          <a:xfrm>
            <a:off x="293218" y="1589204"/>
            <a:ext cx="7774886"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36"/>
          <p:cNvSpPr txBox="1"/>
          <p:nvPr>
            <p:ph idx="3" type="body"/>
          </p:nvPr>
        </p:nvSpPr>
        <p:spPr>
          <a:xfrm>
            <a:off x="293219" y="1953273"/>
            <a:ext cx="3812488" cy="2601265"/>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36"/>
          <p:cNvSpPr txBox="1"/>
          <p:nvPr>
            <p:ph idx="4" type="body"/>
          </p:nvPr>
        </p:nvSpPr>
        <p:spPr>
          <a:xfrm>
            <a:off x="4189788" y="1953273"/>
            <a:ext cx="3878317" cy="2601265"/>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36" name="Google Shape;136;p36"/>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37" name="Google Shape;137;p36"/>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_Image 3 col">
  <p:cSld name="Plain_Image 3 col">
    <p:bg>
      <p:bgPr>
        <a:noFill/>
      </p:bgPr>
    </p:bg>
    <p:spTree>
      <p:nvGrpSpPr>
        <p:cNvPr id="138" name="Shape 138"/>
        <p:cNvGrpSpPr/>
        <p:nvPr/>
      </p:nvGrpSpPr>
      <p:grpSpPr>
        <a:xfrm>
          <a:off x="0" y="0"/>
          <a:ext cx="0" cy="0"/>
          <a:chOff x="0" y="0"/>
          <a:chExt cx="0" cy="0"/>
        </a:xfrm>
      </p:grpSpPr>
      <p:sp>
        <p:nvSpPr>
          <p:cNvPr id="139" name="Google Shape;139;p37"/>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7"/>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chemeClr val="dk1"/>
              </a:buClr>
              <a:buSzPts val="2500"/>
              <a:buFont typeface="Calibri"/>
              <a:buNone/>
              <a:defRPr b="0" sz="25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37"/>
          <p:cNvSpPr/>
          <p:nvPr>
            <p:ph idx="2" type="pic"/>
          </p:nvPr>
        </p:nvSpPr>
        <p:spPr>
          <a:xfrm>
            <a:off x="316523" y="978877"/>
            <a:ext cx="2649415" cy="2958143"/>
          </a:xfrm>
          <a:prstGeom prst="rect">
            <a:avLst/>
          </a:prstGeom>
          <a:noFill/>
          <a:ln>
            <a:noFill/>
          </a:ln>
        </p:spPr>
      </p:sp>
      <p:sp>
        <p:nvSpPr>
          <p:cNvPr id="142" name="Google Shape;142;p37"/>
          <p:cNvSpPr txBox="1"/>
          <p:nvPr>
            <p:ph idx="1" type="body"/>
          </p:nvPr>
        </p:nvSpPr>
        <p:spPr>
          <a:xfrm>
            <a:off x="316523"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3" name="Google Shape;143;p37"/>
          <p:cNvSpPr/>
          <p:nvPr>
            <p:ph idx="3" type="pic"/>
          </p:nvPr>
        </p:nvSpPr>
        <p:spPr>
          <a:xfrm>
            <a:off x="3247292" y="978877"/>
            <a:ext cx="2649415" cy="2958143"/>
          </a:xfrm>
          <a:prstGeom prst="rect">
            <a:avLst/>
          </a:prstGeom>
          <a:noFill/>
          <a:ln>
            <a:noFill/>
          </a:ln>
        </p:spPr>
      </p:sp>
      <p:sp>
        <p:nvSpPr>
          <p:cNvPr id="144" name="Google Shape;144;p37"/>
          <p:cNvSpPr txBox="1"/>
          <p:nvPr>
            <p:ph idx="4" type="body"/>
          </p:nvPr>
        </p:nvSpPr>
        <p:spPr>
          <a:xfrm>
            <a:off x="3247291"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5" name="Google Shape;145;p37"/>
          <p:cNvSpPr/>
          <p:nvPr>
            <p:ph idx="5" type="pic"/>
          </p:nvPr>
        </p:nvSpPr>
        <p:spPr>
          <a:xfrm>
            <a:off x="6260123" y="978877"/>
            <a:ext cx="2649415" cy="2958143"/>
          </a:xfrm>
          <a:prstGeom prst="rect">
            <a:avLst/>
          </a:prstGeom>
          <a:noFill/>
          <a:ln>
            <a:noFill/>
          </a:ln>
        </p:spPr>
      </p:sp>
      <p:sp>
        <p:nvSpPr>
          <p:cNvPr id="146" name="Google Shape;146;p37"/>
          <p:cNvSpPr txBox="1"/>
          <p:nvPr>
            <p:ph idx="6" type="body"/>
          </p:nvPr>
        </p:nvSpPr>
        <p:spPr>
          <a:xfrm>
            <a:off x="6260122"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47" name="Google Shape;147;p37"/>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48" name="Google Shape;148;p37"/>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_Image 2 col">
  <p:cSld name="Plain_Image 2 col">
    <p:bg>
      <p:bgPr>
        <a:noFill/>
      </p:bgPr>
    </p:bg>
    <p:spTree>
      <p:nvGrpSpPr>
        <p:cNvPr id="149" name="Shape 149"/>
        <p:cNvGrpSpPr/>
        <p:nvPr/>
      </p:nvGrpSpPr>
      <p:grpSpPr>
        <a:xfrm>
          <a:off x="0" y="0"/>
          <a:ext cx="0" cy="0"/>
          <a:chOff x="0" y="0"/>
          <a:chExt cx="0" cy="0"/>
        </a:xfrm>
      </p:grpSpPr>
      <p:sp>
        <p:nvSpPr>
          <p:cNvPr id="150" name="Google Shape;150;p38"/>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8"/>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chemeClr val="dk1"/>
              </a:buClr>
              <a:buSzPts val="2500"/>
              <a:buFont typeface="Calibri"/>
              <a:buNone/>
              <a:defRPr b="0" sz="25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38"/>
          <p:cNvSpPr/>
          <p:nvPr>
            <p:ph idx="2" type="pic"/>
          </p:nvPr>
        </p:nvSpPr>
        <p:spPr>
          <a:xfrm>
            <a:off x="316523" y="1037492"/>
            <a:ext cx="4132385" cy="2899528"/>
          </a:xfrm>
          <a:prstGeom prst="rect">
            <a:avLst/>
          </a:prstGeom>
          <a:noFill/>
          <a:ln>
            <a:noFill/>
          </a:ln>
        </p:spPr>
      </p:sp>
      <p:sp>
        <p:nvSpPr>
          <p:cNvPr id="153" name="Google Shape;153;p38"/>
          <p:cNvSpPr txBox="1"/>
          <p:nvPr>
            <p:ph idx="1" type="body"/>
          </p:nvPr>
        </p:nvSpPr>
        <p:spPr>
          <a:xfrm>
            <a:off x="316523" y="4060130"/>
            <a:ext cx="413238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38"/>
          <p:cNvSpPr/>
          <p:nvPr>
            <p:ph idx="3" type="pic"/>
          </p:nvPr>
        </p:nvSpPr>
        <p:spPr>
          <a:xfrm>
            <a:off x="4706814" y="1037492"/>
            <a:ext cx="4120659" cy="2899528"/>
          </a:xfrm>
          <a:prstGeom prst="rect">
            <a:avLst/>
          </a:prstGeom>
          <a:noFill/>
          <a:ln>
            <a:noFill/>
          </a:ln>
        </p:spPr>
      </p:sp>
      <p:sp>
        <p:nvSpPr>
          <p:cNvPr id="155" name="Google Shape;155;p38"/>
          <p:cNvSpPr txBox="1"/>
          <p:nvPr>
            <p:ph idx="4" type="body"/>
          </p:nvPr>
        </p:nvSpPr>
        <p:spPr>
          <a:xfrm>
            <a:off x="4706814" y="4060130"/>
            <a:ext cx="4120659"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56" name="Google Shape;156;p38"/>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57" name="Google Shape;157;p38"/>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_Full Text">
  <p:cSld name="Watermark_Full Text">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1"/>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subTitle"/>
          </p:nvPr>
        </p:nvSpPr>
        <p:spPr>
          <a:xfrm>
            <a:off x="293077" y="1172446"/>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20" name="Google Shape;20;p21"/>
          <p:cNvSpPr txBox="1"/>
          <p:nvPr>
            <p:ph idx="2" type="body"/>
          </p:nvPr>
        </p:nvSpPr>
        <p:spPr>
          <a:xfrm>
            <a:off x="293217" y="1591533"/>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21"/>
          <p:cNvSpPr txBox="1"/>
          <p:nvPr>
            <p:ph idx="3" type="body"/>
          </p:nvPr>
        </p:nvSpPr>
        <p:spPr>
          <a:xfrm>
            <a:off x="293217" y="1955601"/>
            <a:ext cx="8223598" cy="2598937"/>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2" name="Google Shape;22;p21"/>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23" name="Google Shape;23;p21"/>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_Full slide Image">
  <p:cSld name="Plain_Full slide Image">
    <p:spTree>
      <p:nvGrpSpPr>
        <p:cNvPr id="158" name="Shape 158"/>
        <p:cNvGrpSpPr/>
        <p:nvPr/>
      </p:nvGrpSpPr>
      <p:grpSpPr>
        <a:xfrm>
          <a:off x="0" y="0"/>
          <a:ext cx="0" cy="0"/>
          <a:chOff x="0" y="0"/>
          <a:chExt cx="0" cy="0"/>
        </a:xfrm>
      </p:grpSpPr>
      <p:sp>
        <p:nvSpPr>
          <p:cNvPr id="159" name="Google Shape;159;p39"/>
          <p:cNvSpPr/>
          <p:nvPr>
            <p:ph idx="2" type="pic"/>
          </p:nvPr>
        </p:nvSpPr>
        <p:spPr>
          <a:xfrm>
            <a:off x="0" y="1"/>
            <a:ext cx="9144000" cy="5148263"/>
          </a:xfrm>
          <a:prstGeom prst="rect">
            <a:avLst/>
          </a:prstGeom>
          <a:noFill/>
          <a:ln>
            <a:noFill/>
          </a:ln>
        </p:spPr>
      </p:sp>
      <p:cxnSp>
        <p:nvCxnSpPr>
          <p:cNvPr id="160" name="Google Shape;160;p39"/>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161" name="Google Shape;161;p39"/>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_Sub">
  <p:cSld name="Charcoal Watermark_Sub">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40"/>
          <p:cNvSpPr txBox="1"/>
          <p:nvPr>
            <p:ph type="title"/>
          </p:nvPr>
        </p:nvSpPr>
        <p:spPr>
          <a:xfrm>
            <a:off x="293355" y="1709081"/>
            <a:ext cx="8229600" cy="858044"/>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lt1"/>
              </a:buClr>
              <a:buSzPts val="4900"/>
              <a:buFont typeface="Cambria"/>
              <a:buNone/>
              <a:defRPr sz="4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0"/>
          <p:cNvSpPr txBox="1"/>
          <p:nvPr>
            <p:ph idx="1" type="body"/>
          </p:nvPr>
        </p:nvSpPr>
        <p:spPr>
          <a:xfrm>
            <a:off x="293077" y="2470263"/>
            <a:ext cx="4778117" cy="1009381"/>
          </a:xfrm>
          <a:prstGeom prst="rect">
            <a:avLst/>
          </a:prstGeom>
          <a:noFill/>
          <a:ln>
            <a:noFill/>
          </a:ln>
        </p:spPr>
        <p:txBody>
          <a:bodyPr anchorCtr="0" anchor="t" bIns="40825" lIns="81650" spcFirstLastPara="1" rIns="81650" wrap="square" tIns="40825">
            <a:normAutofit/>
          </a:bodyPr>
          <a:lstStyle>
            <a:lvl1pPr indent="-228600" lvl="0" marL="457200" algn="l">
              <a:spcBef>
                <a:spcPts val="600"/>
              </a:spcBef>
              <a:spcAft>
                <a:spcPts val="0"/>
              </a:spcAft>
              <a:buClr>
                <a:srgbClr val="FFFFFF"/>
              </a:buClr>
              <a:buSzPts val="3000"/>
              <a:buNone/>
              <a:defRPr cap="none">
                <a:solidFill>
                  <a:srgbClr val="FFFFFF"/>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65" name="Google Shape;165;p40"/>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166" name="Google Shape;166;p40"/>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_Full Text">
  <p:cSld name="Charcoal Watermark_Full Text">
    <p:bg>
      <p:bgPr>
        <a:blipFill>
          <a:blip r:embed="rId2">
            <a:alphaModFix/>
          </a:blip>
          <a:stretch>
            <a:fillRect/>
          </a:stretch>
        </a:blipFill>
      </p:bgPr>
    </p:bg>
    <p:spTree>
      <p:nvGrpSpPr>
        <p:cNvPr id="167" name="Shape 167"/>
        <p:cNvGrpSpPr/>
        <p:nvPr/>
      </p:nvGrpSpPr>
      <p:grpSpPr>
        <a:xfrm>
          <a:off x="0" y="0"/>
          <a:ext cx="0" cy="0"/>
          <a:chOff x="0" y="0"/>
          <a:chExt cx="0" cy="0"/>
        </a:xfrm>
      </p:grpSpPr>
      <p:sp>
        <p:nvSpPr>
          <p:cNvPr id="168" name="Google Shape;168;p41"/>
          <p:cNvSpPr txBox="1"/>
          <p:nvPr>
            <p:ph type="ctrTitle"/>
          </p:nvPr>
        </p:nvSpPr>
        <p:spPr>
          <a:xfrm>
            <a:off x="293077" y="591997"/>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rgbClr val="FFFFFF"/>
              </a:buClr>
              <a:buSzPts val="3800"/>
              <a:buFont typeface="Cambria"/>
              <a:buNone/>
              <a:defRPr sz="3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41"/>
          <p:cNvSpPr txBox="1"/>
          <p:nvPr>
            <p:ph idx="1" type="subTitle"/>
          </p:nvPr>
        </p:nvSpPr>
        <p:spPr>
          <a:xfrm>
            <a:off x="293077" y="1170718"/>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170" name="Google Shape;170;p41"/>
          <p:cNvSpPr txBox="1"/>
          <p:nvPr>
            <p:ph idx="2" type="body"/>
          </p:nvPr>
        </p:nvSpPr>
        <p:spPr>
          <a:xfrm>
            <a:off x="293217" y="1589805"/>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FFFFFF"/>
              </a:buClr>
              <a:buSzPts val="2000"/>
              <a:buNone/>
              <a:defRPr sz="2000" cap="none">
                <a:solidFill>
                  <a:srgbClr val="FFFFFF"/>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1" name="Google Shape;171;p41"/>
          <p:cNvSpPr txBox="1"/>
          <p:nvPr>
            <p:ph idx="3" type="body"/>
          </p:nvPr>
        </p:nvSpPr>
        <p:spPr>
          <a:xfrm>
            <a:off x="293217" y="1953874"/>
            <a:ext cx="8223598" cy="2600664"/>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FFFFFF"/>
              </a:buClr>
              <a:buSzPts val="1600"/>
              <a:buFont typeface="Noto Sans Symbols"/>
              <a:buChar char="▪"/>
              <a:defRPr sz="2000" cap="none">
                <a:solidFill>
                  <a:srgbClr val="FFFFFF"/>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lt1"/>
              </a:buClr>
              <a:buSzPts val="1800"/>
              <a:buChar char="•"/>
              <a:defRPr>
                <a:solidFill>
                  <a:schemeClr val="lt1"/>
                </a:solidFill>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72" name="Google Shape;172;p41"/>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173" name="Google Shape;173;p41"/>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_Text Image">
  <p:cSld name="Charcoal Watermark_Text Image">
    <p:bg>
      <p:bgPr>
        <a:blipFill>
          <a:blip r:embed="rId2">
            <a:alphaModFix/>
          </a:blip>
          <a:stretch>
            <a:fillRect/>
          </a:stretch>
        </a:blipFill>
      </p:bgPr>
    </p:bg>
    <p:spTree>
      <p:nvGrpSpPr>
        <p:cNvPr id="174" name="Shape 174"/>
        <p:cNvGrpSpPr/>
        <p:nvPr/>
      </p:nvGrpSpPr>
      <p:grpSpPr>
        <a:xfrm>
          <a:off x="0" y="0"/>
          <a:ext cx="0" cy="0"/>
          <a:chOff x="0" y="0"/>
          <a:chExt cx="0" cy="0"/>
        </a:xfrm>
      </p:grpSpPr>
      <p:sp>
        <p:nvSpPr>
          <p:cNvPr id="175" name="Google Shape;175;p42"/>
          <p:cNvSpPr txBox="1"/>
          <p:nvPr>
            <p:ph type="ctrTitle"/>
          </p:nvPr>
        </p:nvSpPr>
        <p:spPr>
          <a:xfrm>
            <a:off x="293077" y="591997"/>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rgbClr val="FFFFFF"/>
              </a:buClr>
              <a:buSzPts val="3800"/>
              <a:buFont typeface="Cambria"/>
              <a:buNone/>
              <a:defRPr sz="3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42"/>
          <p:cNvSpPr txBox="1"/>
          <p:nvPr>
            <p:ph idx="1" type="subTitle"/>
          </p:nvPr>
        </p:nvSpPr>
        <p:spPr>
          <a:xfrm>
            <a:off x="293077" y="1170718"/>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177" name="Google Shape;177;p42"/>
          <p:cNvSpPr txBox="1"/>
          <p:nvPr>
            <p:ph idx="2" type="body"/>
          </p:nvPr>
        </p:nvSpPr>
        <p:spPr>
          <a:xfrm>
            <a:off x="293217" y="1589805"/>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FFFFFF"/>
              </a:buClr>
              <a:buSzPts val="2000"/>
              <a:buNone/>
              <a:defRPr sz="2000" cap="none">
                <a:solidFill>
                  <a:srgbClr val="FFFFFF"/>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42"/>
          <p:cNvSpPr txBox="1"/>
          <p:nvPr>
            <p:ph idx="3" type="body"/>
          </p:nvPr>
        </p:nvSpPr>
        <p:spPr>
          <a:xfrm>
            <a:off x="293217" y="1953874"/>
            <a:ext cx="4887120" cy="2600664"/>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FFFFFF"/>
              </a:buClr>
              <a:buSzPts val="1600"/>
              <a:buFont typeface="Noto Sans Symbols"/>
              <a:buChar char="▪"/>
              <a:defRPr sz="2000" cap="none">
                <a:solidFill>
                  <a:srgbClr val="FFFFFF"/>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lt1"/>
              </a:buClr>
              <a:buSzPts val="1800"/>
              <a:buChar char="•"/>
              <a:defRPr>
                <a:solidFill>
                  <a:schemeClr val="lt1"/>
                </a:solidFill>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42"/>
          <p:cNvSpPr/>
          <p:nvPr>
            <p:ph idx="4" type="pic"/>
          </p:nvPr>
        </p:nvSpPr>
        <p:spPr>
          <a:xfrm>
            <a:off x="5675202" y="1771839"/>
            <a:ext cx="3057841" cy="2776757"/>
          </a:xfrm>
          <a:prstGeom prst="rect">
            <a:avLst/>
          </a:prstGeom>
          <a:noFill/>
          <a:ln>
            <a:noFill/>
          </a:ln>
        </p:spPr>
      </p:sp>
      <p:cxnSp>
        <p:nvCxnSpPr>
          <p:cNvPr id="180" name="Google Shape;180;p42"/>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181" name="Google Shape;181;p42"/>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_Text 2 col">
  <p:cSld name="Charcoal Watermark_Text 2 col">
    <p:bg>
      <p:bgPr>
        <a:blipFill>
          <a:blip r:embed="rId2">
            <a:alphaModFix/>
          </a:blip>
          <a:stretch>
            <a:fillRect/>
          </a:stretch>
        </a:blipFill>
      </p:bgPr>
    </p:bg>
    <p:spTree>
      <p:nvGrpSpPr>
        <p:cNvPr id="182" name="Shape 182"/>
        <p:cNvGrpSpPr/>
        <p:nvPr/>
      </p:nvGrpSpPr>
      <p:grpSpPr>
        <a:xfrm>
          <a:off x="0" y="0"/>
          <a:ext cx="0" cy="0"/>
          <a:chOff x="0" y="0"/>
          <a:chExt cx="0" cy="0"/>
        </a:xfrm>
      </p:grpSpPr>
      <p:sp>
        <p:nvSpPr>
          <p:cNvPr id="183" name="Google Shape;183;p43"/>
          <p:cNvSpPr txBox="1"/>
          <p:nvPr>
            <p:ph type="ctrTitle"/>
          </p:nvPr>
        </p:nvSpPr>
        <p:spPr>
          <a:xfrm>
            <a:off x="319237" y="597260"/>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lt1"/>
              </a:buClr>
              <a:buSzPts val="3800"/>
              <a:buFont typeface="Cambria"/>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43"/>
          <p:cNvSpPr txBox="1"/>
          <p:nvPr>
            <p:ph idx="1" type="subTitle"/>
          </p:nvPr>
        </p:nvSpPr>
        <p:spPr>
          <a:xfrm>
            <a:off x="319096" y="1175981"/>
            <a:ext cx="7775027"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chemeClr val="lt1"/>
              </a:buClr>
              <a:buSzPts val="2500"/>
              <a:buFont typeface="Arial"/>
              <a:buNone/>
              <a:defRPr sz="2500" cap="none">
                <a:solidFill>
                  <a:schemeClr val="lt1"/>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185" name="Google Shape;185;p43"/>
          <p:cNvSpPr txBox="1"/>
          <p:nvPr>
            <p:ph idx="2" type="body"/>
          </p:nvPr>
        </p:nvSpPr>
        <p:spPr>
          <a:xfrm>
            <a:off x="319237" y="1595069"/>
            <a:ext cx="7774886"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chemeClr val="lt1"/>
              </a:buClr>
              <a:buSzPts val="2000"/>
              <a:buNone/>
              <a:defRPr sz="2000" cap="none">
                <a:solidFill>
                  <a:schemeClr val="lt1"/>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43"/>
          <p:cNvSpPr txBox="1"/>
          <p:nvPr>
            <p:ph idx="3" type="body"/>
          </p:nvPr>
        </p:nvSpPr>
        <p:spPr>
          <a:xfrm>
            <a:off x="319378" y="1959137"/>
            <a:ext cx="3812488" cy="2595401"/>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chemeClr val="lt1"/>
              </a:buClr>
              <a:buSzPts val="1600"/>
              <a:buFont typeface="Noto Sans Symbols"/>
              <a:buChar char="▪"/>
              <a:defRPr sz="2000" cap="none">
                <a:solidFill>
                  <a:schemeClr val="lt1"/>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7" name="Google Shape;187;p43"/>
          <p:cNvSpPr txBox="1"/>
          <p:nvPr>
            <p:ph idx="4" type="body"/>
          </p:nvPr>
        </p:nvSpPr>
        <p:spPr>
          <a:xfrm>
            <a:off x="4582510" y="1959137"/>
            <a:ext cx="3878317" cy="2595401"/>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chemeClr val="lt1"/>
              </a:buClr>
              <a:buSzPts val="1600"/>
              <a:buFont typeface="Noto Sans Symbols"/>
              <a:buChar char="▪"/>
              <a:defRPr sz="2000" cap="none">
                <a:solidFill>
                  <a:schemeClr val="lt1"/>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88" name="Google Shape;188;p43"/>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189" name="Google Shape;189;p43"/>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_Image 3 col">
  <p:cSld name="Charcoal Watermark_Image 3 col">
    <p:bg>
      <p:bgPr>
        <a:blipFill>
          <a:blip r:embed="rId2">
            <a:alphaModFix/>
          </a:blip>
          <a:stretch>
            <a:fillRect/>
          </a:stretch>
        </a:blipFill>
      </p:bgPr>
    </p:bg>
    <p:spTree>
      <p:nvGrpSpPr>
        <p:cNvPr id="190" name="Shape 190"/>
        <p:cNvGrpSpPr/>
        <p:nvPr/>
      </p:nvGrpSpPr>
      <p:grpSpPr>
        <a:xfrm>
          <a:off x="0" y="0"/>
          <a:ext cx="0" cy="0"/>
          <a:chOff x="0" y="0"/>
          <a:chExt cx="0" cy="0"/>
        </a:xfrm>
      </p:grpSpPr>
      <p:sp>
        <p:nvSpPr>
          <p:cNvPr id="191" name="Google Shape;191;p44"/>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rgbClr val="F2F2F2"/>
              </a:buClr>
              <a:buSzPts val="2500"/>
              <a:buFont typeface="Calibri"/>
              <a:buNone/>
              <a:defRPr b="0" sz="2500">
                <a:solidFill>
                  <a:srgbClr val="F2F2F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44"/>
          <p:cNvSpPr/>
          <p:nvPr>
            <p:ph idx="2" type="pic"/>
          </p:nvPr>
        </p:nvSpPr>
        <p:spPr>
          <a:xfrm>
            <a:off x="316523" y="1107831"/>
            <a:ext cx="2649415" cy="2829189"/>
          </a:xfrm>
          <a:prstGeom prst="rect">
            <a:avLst/>
          </a:prstGeom>
          <a:noFill/>
          <a:ln>
            <a:noFill/>
          </a:ln>
        </p:spPr>
      </p:sp>
      <p:sp>
        <p:nvSpPr>
          <p:cNvPr id="193" name="Google Shape;193;p44"/>
          <p:cNvSpPr txBox="1"/>
          <p:nvPr>
            <p:ph idx="1" type="body"/>
          </p:nvPr>
        </p:nvSpPr>
        <p:spPr>
          <a:xfrm>
            <a:off x="316523"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4" name="Google Shape;194;p44"/>
          <p:cNvSpPr/>
          <p:nvPr>
            <p:ph idx="3" type="pic"/>
          </p:nvPr>
        </p:nvSpPr>
        <p:spPr>
          <a:xfrm>
            <a:off x="3247292" y="1107831"/>
            <a:ext cx="2649415" cy="2829189"/>
          </a:xfrm>
          <a:prstGeom prst="rect">
            <a:avLst/>
          </a:prstGeom>
          <a:noFill/>
          <a:ln>
            <a:noFill/>
          </a:ln>
        </p:spPr>
      </p:sp>
      <p:sp>
        <p:nvSpPr>
          <p:cNvPr id="195" name="Google Shape;195;p44"/>
          <p:cNvSpPr txBox="1"/>
          <p:nvPr>
            <p:ph idx="4" type="body"/>
          </p:nvPr>
        </p:nvSpPr>
        <p:spPr>
          <a:xfrm>
            <a:off x="3247291"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6" name="Google Shape;196;p44"/>
          <p:cNvSpPr/>
          <p:nvPr>
            <p:ph idx="5" type="pic"/>
          </p:nvPr>
        </p:nvSpPr>
        <p:spPr>
          <a:xfrm>
            <a:off x="6260123" y="1107831"/>
            <a:ext cx="2649415" cy="2829189"/>
          </a:xfrm>
          <a:prstGeom prst="rect">
            <a:avLst/>
          </a:prstGeom>
          <a:noFill/>
          <a:ln>
            <a:noFill/>
          </a:ln>
        </p:spPr>
      </p:sp>
      <p:sp>
        <p:nvSpPr>
          <p:cNvPr id="197" name="Google Shape;197;p44"/>
          <p:cNvSpPr txBox="1"/>
          <p:nvPr>
            <p:ph idx="6" type="body"/>
          </p:nvPr>
        </p:nvSpPr>
        <p:spPr>
          <a:xfrm>
            <a:off x="6260122"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98" name="Google Shape;198;p44"/>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199" name="Google Shape;199;p44"/>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_Image 2 col">
  <p:cSld name="Charcoal Watermark_Image 2 col">
    <p:bg>
      <p:bgPr>
        <a:blipFill>
          <a:blip r:embed="rId2">
            <a:alphaModFix/>
          </a:blip>
          <a:stretch>
            <a:fillRect/>
          </a:stretch>
        </a:blipFill>
      </p:bgPr>
    </p:bg>
    <p:spTree>
      <p:nvGrpSpPr>
        <p:cNvPr id="200" name="Shape 200"/>
        <p:cNvGrpSpPr/>
        <p:nvPr/>
      </p:nvGrpSpPr>
      <p:grpSpPr>
        <a:xfrm>
          <a:off x="0" y="0"/>
          <a:ext cx="0" cy="0"/>
          <a:chOff x="0" y="0"/>
          <a:chExt cx="0" cy="0"/>
        </a:xfrm>
      </p:grpSpPr>
      <p:sp>
        <p:nvSpPr>
          <p:cNvPr id="201" name="Google Shape;201;p45"/>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rgbClr val="F2F2F2"/>
              </a:buClr>
              <a:buSzPts val="2500"/>
              <a:buFont typeface="Calibri"/>
              <a:buNone/>
              <a:defRPr b="0" sz="2500">
                <a:solidFill>
                  <a:srgbClr val="F2F2F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45"/>
          <p:cNvSpPr/>
          <p:nvPr>
            <p:ph idx="2" type="pic"/>
          </p:nvPr>
        </p:nvSpPr>
        <p:spPr>
          <a:xfrm>
            <a:off x="316523" y="1037492"/>
            <a:ext cx="4132385" cy="2899528"/>
          </a:xfrm>
          <a:prstGeom prst="rect">
            <a:avLst/>
          </a:prstGeom>
          <a:noFill/>
          <a:ln>
            <a:noFill/>
          </a:ln>
        </p:spPr>
      </p:sp>
      <p:sp>
        <p:nvSpPr>
          <p:cNvPr id="203" name="Google Shape;203;p45"/>
          <p:cNvSpPr txBox="1"/>
          <p:nvPr>
            <p:ph idx="1" type="body"/>
          </p:nvPr>
        </p:nvSpPr>
        <p:spPr>
          <a:xfrm>
            <a:off x="316523" y="4060130"/>
            <a:ext cx="413238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4" name="Google Shape;204;p45"/>
          <p:cNvSpPr/>
          <p:nvPr>
            <p:ph idx="3" type="pic"/>
          </p:nvPr>
        </p:nvSpPr>
        <p:spPr>
          <a:xfrm>
            <a:off x="4706814" y="1037492"/>
            <a:ext cx="4120659" cy="2899528"/>
          </a:xfrm>
          <a:prstGeom prst="rect">
            <a:avLst/>
          </a:prstGeom>
          <a:noFill/>
          <a:ln>
            <a:noFill/>
          </a:ln>
        </p:spPr>
      </p:sp>
      <p:sp>
        <p:nvSpPr>
          <p:cNvPr id="205" name="Google Shape;205;p45"/>
          <p:cNvSpPr txBox="1"/>
          <p:nvPr>
            <p:ph idx="4" type="body"/>
          </p:nvPr>
        </p:nvSpPr>
        <p:spPr>
          <a:xfrm>
            <a:off x="4706814" y="4060130"/>
            <a:ext cx="4120659"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06" name="Google Shape;206;p45"/>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07" name="Google Shape;207;p45"/>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Logo_Sub">
  <p:cSld name="Charcoal Logo_Sub">
    <p:bg>
      <p:bgPr>
        <a:blipFill>
          <a:blip r:embed="rId2">
            <a:alphaModFix/>
          </a:blip>
          <a:stretch>
            <a:fillRect/>
          </a:stretch>
        </a:blipFill>
      </p:bgPr>
    </p:bg>
    <p:spTree>
      <p:nvGrpSpPr>
        <p:cNvPr id="208" name="Shape 208"/>
        <p:cNvGrpSpPr/>
        <p:nvPr/>
      </p:nvGrpSpPr>
      <p:grpSpPr>
        <a:xfrm>
          <a:off x="0" y="0"/>
          <a:ext cx="0" cy="0"/>
          <a:chOff x="0" y="0"/>
          <a:chExt cx="0" cy="0"/>
        </a:xfrm>
      </p:grpSpPr>
      <p:sp>
        <p:nvSpPr>
          <p:cNvPr id="209" name="Google Shape;209;p46"/>
          <p:cNvSpPr txBox="1"/>
          <p:nvPr>
            <p:ph type="title"/>
          </p:nvPr>
        </p:nvSpPr>
        <p:spPr>
          <a:xfrm>
            <a:off x="293355" y="1709081"/>
            <a:ext cx="8229600" cy="858044"/>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lt1"/>
              </a:buClr>
              <a:buSzPts val="4900"/>
              <a:buFont typeface="Cambria"/>
              <a:buNone/>
              <a:defRPr sz="4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46"/>
          <p:cNvSpPr txBox="1"/>
          <p:nvPr>
            <p:ph idx="1" type="body"/>
          </p:nvPr>
        </p:nvSpPr>
        <p:spPr>
          <a:xfrm>
            <a:off x="293077" y="2470263"/>
            <a:ext cx="4778117" cy="1009381"/>
          </a:xfrm>
          <a:prstGeom prst="rect">
            <a:avLst/>
          </a:prstGeom>
          <a:noFill/>
          <a:ln>
            <a:noFill/>
          </a:ln>
        </p:spPr>
        <p:txBody>
          <a:bodyPr anchorCtr="0" anchor="t" bIns="40825" lIns="81650" spcFirstLastPara="1" rIns="81650" wrap="square" tIns="40825">
            <a:normAutofit/>
          </a:bodyPr>
          <a:lstStyle>
            <a:lvl1pPr indent="-228600" lvl="0" marL="457200" algn="l">
              <a:spcBef>
                <a:spcPts val="600"/>
              </a:spcBef>
              <a:spcAft>
                <a:spcPts val="0"/>
              </a:spcAft>
              <a:buClr>
                <a:srgbClr val="FFFFFF"/>
              </a:buClr>
              <a:buSzPts val="3000"/>
              <a:buNone/>
              <a:defRPr cap="none">
                <a:solidFill>
                  <a:srgbClr val="FFFFFF"/>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11" name="Google Shape;211;p46"/>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12" name="Google Shape;212;p46"/>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Logo_Full Text">
  <p:cSld name="Charcoal Logo_Full Text">
    <p:bg>
      <p:bgPr>
        <a:blipFill>
          <a:blip r:embed="rId2">
            <a:alphaModFix/>
          </a:blip>
          <a:stretch>
            <a:fillRect/>
          </a:stretch>
        </a:blipFill>
      </p:bgPr>
    </p:bg>
    <p:spTree>
      <p:nvGrpSpPr>
        <p:cNvPr id="213" name="Shape 213"/>
        <p:cNvGrpSpPr/>
        <p:nvPr/>
      </p:nvGrpSpPr>
      <p:grpSpPr>
        <a:xfrm>
          <a:off x="0" y="0"/>
          <a:ext cx="0" cy="0"/>
          <a:chOff x="0" y="0"/>
          <a:chExt cx="0" cy="0"/>
        </a:xfrm>
      </p:grpSpPr>
      <p:sp>
        <p:nvSpPr>
          <p:cNvPr id="214" name="Google Shape;214;p47"/>
          <p:cNvSpPr txBox="1"/>
          <p:nvPr>
            <p:ph type="ctrTitle"/>
          </p:nvPr>
        </p:nvSpPr>
        <p:spPr>
          <a:xfrm>
            <a:off x="292937" y="593725"/>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rgbClr val="FFFFFF"/>
              </a:buClr>
              <a:buSzPts val="3800"/>
              <a:buFont typeface="Cambria"/>
              <a:buNone/>
              <a:defRPr sz="3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47"/>
          <p:cNvSpPr txBox="1"/>
          <p:nvPr>
            <p:ph idx="1" type="subTitle"/>
          </p:nvPr>
        </p:nvSpPr>
        <p:spPr>
          <a:xfrm>
            <a:off x="292937" y="1172446"/>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216" name="Google Shape;216;p47"/>
          <p:cNvSpPr txBox="1"/>
          <p:nvPr>
            <p:ph idx="2" type="body"/>
          </p:nvPr>
        </p:nvSpPr>
        <p:spPr>
          <a:xfrm>
            <a:off x="293077" y="1591533"/>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FFFFFF"/>
              </a:buClr>
              <a:buSzPts val="2000"/>
              <a:buNone/>
              <a:defRPr sz="2000" cap="none">
                <a:solidFill>
                  <a:srgbClr val="FFFFFF"/>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7" name="Google Shape;217;p47"/>
          <p:cNvSpPr txBox="1"/>
          <p:nvPr>
            <p:ph idx="3" type="body"/>
          </p:nvPr>
        </p:nvSpPr>
        <p:spPr>
          <a:xfrm>
            <a:off x="293077" y="1955602"/>
            <a:ext cx="8223598" cy="2598936"/>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FFFFFF"/>
              </a:buClr>
              <a:buSzPts val="1600"/>
              <a:buFont typeface="Noto Sans Symbols"/>
              <a:buChar char="▪"/>
              <a:defRPr sz="2000" cap="none">
                <a:solidFill>
                  <a:srgbClr val="FFFFFF"/>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lt1"/>
              </a:buClr>
              <a:buSzPts val="1800"/>
              <a:buChar char="•"/>
              <a:defRPr>
                <a:solidFill>
                  <a:schemeClr val="lt1"/>
                </a:solidFill>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18" name="Google Shape;218;p47"/>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19" name="Google Shape;219;p47"/>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Logo_Text Image">
  <p:cSld name="Charcoal Logo_Text Image">
    <p:bg>
      <p:bgPr>
        <a:blipFill>
          <a:blip r:embed="rId2">
            <a:alphaModFix/>
          </a:blip>
          <a:stretch>
            <a:fillRect/>
          </a:stretch>
        </a:blipFill>
      </p:bgPr>
    </p:bg>
    <p:spTree>
      <p:nvGrpSpPr>
        <p:cNvPr id="220" name="Shape 220"/>
        <p:cNvGrpSpPr/>
        <p:nvPr/>
      </p:nvGrpSpPr>
      <p:grpSpPr>
        <a:xfrm>
          <a:off x="0" y="0"/>
          <a:ext cx="0" cy="0"/>
          <a:chOff x="0" y="0"/>
          <a:chExt cx="0" cy="0"/>
        </a:xfrm>
      </p:grpSpPr>
      <p:sp>
        <p:nvSpPr>
          <p:cNvPr id="221" name="Google Shape;221;p48"/>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rgbClr val="FFFFFF"/>
              </a:buClr>
              <a:buSzPts val="3800"/>
              <a:buFont typeface="Cambria"/>
              <a:buNone/>
              <a:defRPr sz="3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8"/>
          <p:cNvSpPr txBox="1"/>
          <p:nvPr>
            <p:ph idx="1" type="subTitle"/>
          </p:nvPr>
        </p:nvSpPr>
        <p:spPr>
          <a:xfrm>
            <a:off x="293077" y="1172446"/>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223" name="Google Shape;223;p48"/>
          <p:cNvSpPr txBox="1"/>
          <p:nvPr>
            <p:ph idx="2" type="body"/>
          </p:nvPr>
        </p:nvSpPr>
        <p:spPr>
          <a:xfrm>
            <a:off x="293217" y="1591533"/>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FFFFFF"/>
              </a:buClr>
              <a:buSzPts val="2000"/>
              <a:buNone/>
              <a:defRPr sz="2000" cap="none">
                <a:solidFill>
                  <a:srgbClr val="FFFFFF"/>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4" name="Google Shape;224;p48"/>
          <p:cNvSpPr txBox="1"/>
          <p:nvPr>
            <p:ph idx="3" type="body"/>
          </p:nvPr>
        </p:nvSpPr>
        <p:spPr>
          <a:xfrm>
            <a:off x="293217" y="1955602"/>
            <a:ext cx="4887120" cy="2598936"/>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FFFFFF"/>
              </a:buClr>
              <a:buSzPts val="1600"/>
              <a:buFont typeface="Noto Sans Symbols"/>
              <a:buChar char="▪"/>
              <a:defRPr sz="2000" cap="none">
                <a:solidFill>
                  <a:srgbClr val="FFFFFF"/>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lt1"/>
              </a:buClr>
              <a:buSzPts val="1800"/>
              <a:buChar char="•"/>
              <a:defRPr>
                <a:solidFill>
                  <a:schemeClr val="lt1"/>
                </a:solidFill>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48"/>
          <p:cNvSpPr/>
          <p:nvPr>
            <p:ph idx="4" type="pic"/>
          </p:nvPr>
        </p:nvSpPr>
        <p:spPr>
          <a:xfrm>
            <a:off x="5675202" y="1388844"/>
            <a:ext cx="3057841" cy="3165694"/>
          </a:xfrm>
          <a:prstGeom prst="rect">
            <a:avLst/>
          </a:prstGeom>
          <a:noFill/>
          <a:ln>
            <a:noFill/>
          </a:ln>
        </p:spPr>
      </p:sp>
      <p:cxnSp>
        <p:nvCxnSpPr>
          <p:cNvPr id="226" name="Google Shape;226;p48"/>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27" name="Google Shape;227;p48"/>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_Title">
  <p:cSld name="Watermark_Title">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22"/>
          <p:cNvSpPr txBox="1"/>
          <p:nvPr>
            <p:ph type="title"/>
          </p:nvPr>
        </p:nvSpPr>
        <p:spPr>
          <a:xfrm>
            <a:off x="457201" y="2230849"/>
            <a:ext cx="8229600" cy="858044"/>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5500"/>
              <a:buFont typeface="Cambria"/>
              <a:buNone/>
              <a:defRPr sz="5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27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Logo_Text 2 col">
  <p:cSld name="Charcoal Logo_Text 2 col">
    <p:bg>
      <p:bgPr>
        <a:blipFill>
          <a:blip r:embed="rId2">
            <a:alphaModFix/>
          </a:blip>
          <a:stretch>
            <a:fillRect/>
          </a:stretch>
        </a:blipFill>
      </p:bgPr>
    </p:bg>
    <p:spTree>
      <p:nvGrpSpPr>
        <p:cNvPr id="228" name="Shape 228"/>
        <p:cNvGrpSpPr/>
        <p:nvPr/>
      </p:nvGrpSpPr>
      <p:grpSpPr>
        <a:xfrm>
          <a:off x="0" y="0"/>
          <a:ext cx="0" cy="0"/>
          <a:chOff x="0" y="0"/>
          <a:chExt cx="0" cy="0"/>
        </a:xfrm>
      </p:grpSpPr>
      <p:sp>
        <p:nvSpPr>
          <p:cNvPr id="229" name="Google Shape;229;p49"/>
          <p:cNvSpPr txBox="1"/>
          <p:nvPr>
            <p:ph type="ctrTitle"/>
          </p:nvPr>
        </p:nvSpPr>
        <p:spPr>
          <a:xfrm>
            <a:off x="292936" y="597260"/>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lt1"/>
              </a:buClr>
              <a:buSzPts val="3800"/>
              <a:buFont typeface="Cambria"/>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49"/>
          <p:cNvSpPr txBox="1"/>
          <p:nvPr>
            <p:ph idx="1" type="subTitle"/>
          </p:nvPr>
        </p:nvSpPr>
        <p:spPr>
          <a:xfrm>
            <a:off x="292795" y="1175981"/>
            <a:ext cx="7795847"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chemeClr val="lt1"/>
              </a:buClr>
              <a:buSzPts val="2500"/>
              <a:buFont typeface="Arial"/>
              <a:buNone/>
              <a:defRPr sz="2500" cap="none">
                <a:solidFill>
                  <a:schemeClr val="lt1"/>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231" name="Google Shape;231;p49"/>
          <p:cNvSpPr txBox="1"/>
          <p:nvPr>
            <p:ph idx="2" type="body"/>
          </p:nvPr>
        </p:nvSpPr>
        <p:spPr>
          <a:xfrm>
            <a:off x="292936" y="1595068"/>
            <a:ext cx="7795706"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chemeClr val="lt1"/>
              </a:buClr>
              <a:buSzPts val="2000"/>
              <a:buNone/>
              <a:defRPr sz="2000" cap="none">
                <a:solidFill>
                  <a:schemeClr val="lt1"/>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49"/>
          <p:cNvSpPr txBox="1"/>
          <p:nvPr>
            <p:ph idx="3" type="body"/>
          </p:nvPr>
        </p:nvSpPr>
        <p:spPr>
          <a:xfrm>
            <a:off x="293077" y="1959137"/>
            <a:ext cx="3812488" cy="2595401"/>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chemeClr val="lt1"/>
              </a:buClr>
              <a:buSzPts val="1600"/>
              <a:buFont typeface="Noto Sans Symbols"/>
              <a:buChar char="▪"/>
              <a:defRPr sz="2000" cap="none">
                <a:solidFill>
                  <a:schemeClr val="lt1"/>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49"/>
          <p:cNvSpPr txBox="1"/>
          <p:nvPr>
            <p:ph idx="4" type="body"/>
          </p:nvPr>
        </p:nvSpPr>
        <p:spPr>
          <a:xfrm>
            <a:off x="4582510" y="1959137"/>
            <a:ext cx="3878317" cy="2595401"/>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chemeClr val="lt1"/>
              </a:buClr>
              <a:buSzPts val="1600"/>
              <a:buFont typeface="Noto Sans Symbols"/>
              <a:buChar char="▪"/>
              <a:defRPr sz="2000" cap="none">
                <a:solidFill>
                  <a:schemeClr val="lt1"/>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34" name="Google Shape;234;p49"/>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35" name="Google Shape;235;p49"/>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Logo_Image 3 col">
  <p:cSld name="Charcoal Logo_Image 3 col">
    <p:bg>
      <p:bgPr>
        <a:blipFill>
          <a:blip r:embed="rId2">
            <a:alphaModFix/>
          </a:blip>
          <a:stretch>
            <a:fillRect/>
          </a:stretch>
        </a:blipFill>
      </p:bgPr>
    </p:bg>
    <p:spTree>
      <p:nvGrpSpPr>
        <p:cNvPr id="236" name="Shape 236"/>
        <p:cNvGrpSpPr/>
        <p:nvPr/>
      </p:nvGrpSpPr>
      <p:grpSpPr>
        <a:xfrm>
          <a:off x="0" y="0"/>
          <a:ext cx="0" cy="0"/>
          <a:chOff x="0" y="0"/>
          <a:chExt cx="0" cy="0"/>
        </a:xfrm>
      </p:grpSpPr>
      <p:sp>
        <p:nvSpPr>
          <p:cNvPr id="237" name="Google Shape;237;p50"/>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rgbClr val="F2F2F2"/>
              </a:buClr>
              <a:buSzPts val="2500"/>
              <a:buFont typeface="Calibri"/>
              <a:buNone/>
              <a:defRPr b="0" sz="2500">
                <a:solidFill>
                  <a:srgbClr val="F2F2F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50"/>
          <p:cNvSpPr/>
          <p:nvPr>
            <p:ph idx="2" type="pic"/>
          </p:nvPr>
        </p:nvSpPr>
        <p:spPr>
          <a:xfrm>
            <a:off x="316523" y="1107831"/>
            <a:ext cx="2649415" cy="2829189"/>
          </a:xfrm>
          <a:prstGeom prst="rect">
            <a:avLst/>
          </a:prstGeom>
          <a:noFill/>
          <a:ln>
            <a:noFill/>
          </a:ln>
        </p:spPr>
      </p:sp>
      <p:sp>
        <p:nvSpPr>
          <p:cNvPr id="239" name="Google Shape;239;p50"/>
          <p:cNvSpPr txBox="1"/>
          <p:nvPr>
            <p:ph idx="1" type="body"/>
          </p:nvPr>
        </p:nvSpPr>
        <p:spPr>
          <a:xfrm>
            <a:off x="316523"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0" name="Google Shape;240;p50"/>
          <p:cNvSpPr/>
          <p:nvPr>
            <p:ph idx="3" type="pic"/>
          </p:nvPr>
        </p:nvSpPr>
        <p:spPr>
          <a:xfrm>
            <a:off x="3247292" y="1107831"/>
            <a:ext cx="2649415" cy="2829189"/>
          </a:xfrm>
          <a:prstGeom prst="rect">
            <a:avLst/>
          </a:prstGeom>
          <a:noFill/>
          <a:ln>
            <a:noFill/>
          </a:ln>
        </p:spPr>
      </p:sp>
      <p:sp>
        <p:nvSpPr>
          <p:cNvPr id="241" name="Google Shape;241;p50"/>
          <p:cNvSpPr txBox="1"/>
          <p:nvPr>
            <p:ph idx="4" type="body"/>
          </p:nvPr>
        </p:nvSpPr>
        <p:spPr>
          <a:xfrm>
            <a:off x="3247291"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2" name="Google Shape;242;p50"/>
          <p:cNvSpPr/>
          <p:nvPr>
            <p:ph idx="5" type="pic"/>
          </p:nvPr>
        </p:nvSpPr>
        <p:spPr>
          <a:xfrm>
            <a:off x="6260123" y="1107831"/>
            <a:ext cx="2649415" cy="2829189"/>
          </a:xfrm>
          <a:prstGeom prst="rect">
            <a:avLst/>
          </a:prstGeom>
          <a:noFill/>
          <a:ln>
            <a:noFill/>
          </a:ln>
        </p:spPr>
      </p:sp>
      <p:sp>
        <p:nvSpPr>
          <p:cNvPr id="243" name="Google Shape;243;p50"/>
          <p:cNvSpPr txBox="1"/>
          <p:nvPr>
            <p:ph idx="6" type="body"/>
          </p:nvPr>
        </p:nvSpPr>
        <p:spPr>
          <a:xfrm>
            <a:off x="6260122"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44" name="Google Shape;244;p50"/>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45" name="Google Shape;245;p50"/>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Logo_Image 2 col">
  <p:cSld name="Charcoal Logo_Image 2 col">
    <p:bg>
      <p:bgPr>
        <a:blipFill>
          <a:blip r:embed="rId2">
            <a:alphaModFix/>
          </a:blip>
          <a:stretch>
            <a:fillRect/>
          </a:stretch>
        </a:blipFill>
      </p:bgPr>
    </p:bg>
    <p:spTree>
      <p:nvGrpSpPr>
        <p:cNvPr id="246" name="Shape 246"/>
        <p:cNvGrpSpPr/>
        <p:nvPr/>
      </p:nvGrpSpPr>
      <p:grpSpPr>
        <a:xfrm>
          <a:off x="0" y="0"/>
          <a:ext cx="0" cy="0"/>
          <a:chOff x="0" y="0"/>
          <a:chExt cx="0" cy="0"/>
        </a:xfrm>
      </p:grpSpPr>
      <p:sp>
        <p:nvSpPr>
          <p:cNvPr id="247" name="Google Shape;247;p51"/>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rgbClr val="F2F2F2"/>
              </a:buClr>
              <a:buSzPts val="2500"/>
              <a:buFont typeface="Calibri"/>
              <a:buNone/>
              <a:defRPr b="0" sz="2500">
                <a:solidFill>
                  <a:srgbClr val="F2F2F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51"/>
          <p:cNvSpPr/>
          <p:nvPr>
            <p:ph idx="2" type="pic"/>
          </p:nvPr>
        </p:nvSpPr>
        <p:spPr>
          <a:xfrm>
            <a:off x="316523" y="1037492"/>
            <a:ext cx="4132385" cy="2899528"/>
          </a:xfrm>
          <a:prstGeom prst="rect">
            <a:avLst/>
          </a:prstGeom>
          <a:noFill/>
          <a:ln>
            <a:noFill/>
          </a:ln>
        </p:spPr>
      </p:sp>
      <p:sp>
        <p:nvSpPr>
          <p:cNvPr id="249" name="Google Shape;249;p51"/>
          <p:cNvSpPr txBox="1"/>
          <p:nvPr>
            <p:ph idx="1" type="body"/>
          </p:nvPr>
        </p:nvSpPr>
        <p:spPr>
          <a:xfrm>
            <a:off x="316523" y="4060130"/>
            <a:ext cx="413238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0" name="Google Shape;250;p51"/>
          <p:cNvSpPr/>
          <p:nvPr>
            <p:ph idx="3" type="pic"/>
          </p:nvPr>
        </p:nvSpPr>
        <p:spPr>
          <a:xfrm>
            <a:off x="4706814" y="1037492"/>
            <a:ext cx="4120659" cy="2899528"/>
          </a:xfrm>
          <a:prstGeom prst="rect">
            <a:avLst/>
          </a:prstGeom>
          <a:noFill/>
          <a:ln>
            <a:noFill/>
          </a:ln>
        </p:spPr>
      </p:sp>
      <p:sp>
        <p:nvSpPr>
          <p:cNvPr id="251" name="Google Shape;251;p51"/>
          <p:cNvSpPr txBox="1"/>
          <p:nvPr>
            <p:ph idx="4" type="body"/>
          </p:nvPr>
        </p:nvSpPr>
        <p:spPr>
          <a:xfrm>
            <a:off x="4706814" y="4060130"/>
            <a:ext cx="4120659"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52" name="Google Shape;252;p51"/>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53" name="Google Shape;253;p51"/>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Plain_Sub">
  <p:cSld name="Charcoal Plain_Sub">
    <p:bg>
      <p:bgPr>
        <a:noFill/>
      </p:bgPr>
    </p:bg>
    <p:spTree>
      <p:nvGrpSpPr>
        <p:cNvPr id="254" name="Shape 254"/>
        <p:cNvGrpSpPr/>
        <p:nvPr/>
      </p:nvGrpSpPr>
      <p:grpSpPr>
        <a:xfrm>
          <a:off x="0" y="0"/>
          <a:ext cx="0" cy="0"/>
          <a:chOff x="0" y="0"/>
          <a:chExt cx="0" cy="0"/>
        </a:xfrm>
      </p:grpSpPr>
      <p:grpSp>
        <p:nvGrpSpPr>
          <p:cNvPr id="255" name="Google Shape;255;p52"/>
          <p:cNvGrpSpPr/>
          <p:nvPr/>
        </p:nvGrpSpPr>
        <p:grpSpPr>
          <a:xfrm>
            <a:off x="0" y="-375"/>
            <a:ext cx="9150875" cy="5153000"/>
            <a:chOff x="0" y="-375"/>
            <a:chExt cx="9150875" cy="5153000"/>
          </a:xfrm>
        </p:grpSpPr>
        <p:sp>
          <p:nvSpPr>
            <p:cNvPr id="256" name="Google Shape;256;p52"/>
            <p:cNvSpPr/>
            <p:nvPr/>
          </p:nvSpPr>
          <p:spPr>
            <a:xfrm>
              <a:off x="2125" y="-375"/>
              <a:ext cx="9146600" cy="5153000"/>
            </a:xfrm>
            <a:custGeom>
              <a:rect b="b" l="l" r="r" t="t"/>
              <a:pathLst>
                <a:path extrusionOk="0" h="206120" w="365864">
                  <a:moveTo>
                    <a:pt x="1" y="1"/>
                  </a:moveTo>
                  <a:lnTo>
                    <a:pt x="1" y="206120"/>
                  </a:lnTo>
                  <a:lnTo>
                    <a:pt x="365864" y="206120"/>
                  </a:lnTo>
                  <a:lnTo>
                    <a:pt x="365864" y="1"/>
                  </a:lnTo>
                  <a:close/>
                </a:path>
              </a:pathLst>
            </a:custGeom>
            <a:solidFill>
              <a:srgbClr val="253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2"/>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52"/>
          <p:cNvSpPr txBox="1"/>
          <p:nvPr>
            <p:ph type="title"/>
          </p:nvPr>
        </p:nvSpPr>
        <p:spPr>
          <a:xfrm>
            <a:off x="293355" y="1709081"/>
            <a:ext cx="8229600" cy="858044"/>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lt1"/>
              </a:buClr>
              <a:buSzPts val="4900"/>
              <a:buFont typeface="Cambria"/>
              <a:buNone/>
              <a:defRPr sz="4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52"/>
          <p:cNvSpPr txBox="1"/>
          <p:nvPr>
            <p:ph idx="1" type="body"/>
          </p:nvPr>
        </p:nvSpPr>
        <p:spPr>
          <a:xfrm>
            <a:off x="293077" y="2470263"/>
            <a:ext cx="4778117" cy="1009381"/>
          </a:xfrm>
          <a:prstGeom prst="rect">
            <a:avLst/>
          </a:prstGeom>
          <a:noFill/>
          <a:ln>
            <a:noFill/>
          </a:ln>
        </p:spPr>
        <p:txBody>
          <a:bodyPr anchorCtr="0" anchor="t" bIns="40825" lIns="81650" spcFirstLastPara="1" rIns="81650" wrap="square" tIns="40825">
            <a:normAutofit/>
          </a:bodyPr>
          <a:lstStyle>
            <a:lvl1pPr indent="-228600" lvl="0" marL="457200" algn="l">
              <a:spcBef>
                <a:spcPts val="600"/>
              </a:spcBef>
              <a:spcAft>
                <a:spcPts val="0"/>
              </a:spcAft>
              <a:buClr>
                <a:srgbClr val="FFFFFF"/>
              </a:buClr>
              <a:buSzPts val="3000"/>
              <a:buNone/>
              <a:defRPr cap="none">
                <a:solidFill>
                  <a:srgbClr val="FFFFFF"/>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60" name="Google Shape;260;p52"/>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61" name="Google Shape;261;p52"/>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Plain_Full Text">
  <p:cSld name="Charcoal Plain_Full Text">
    <p:bg>
      <p:bgPr>
        <a:noFill/>
      </p:bgPr>
    </p:bg>
    <p:spTree>
      <p:nvGrpSpPr>
        <p:cNvPr id="262" name="Shape 262"/>
        <p:cNvGrpSpPr/>
        <p:nvPr/>
      </p:nvGrpSpPr>
      <p:grpSpPr>
        <a:xfrm>
          <a:off x="0" y="0"/>
          <a:ext cx="0" cy="0"/>
          <a:chOff x="0" y="0"/>
          <a:chExt cx="0" cy="0"/>
        </a:xfrm>
      </p:grpSpPr>
      <p:grpSp>
        <p:nvGrpSpPr>
          <p:cNvPr id="263" name="Google Shape;263;p53"/>
          <p:cNvGrpSpPr/>
          <p:nvPr/>
        </p:nvGrpSpPr>
        <p:grpSpPr>
          <a:xfrm>
            <a:off x="0" y="-375"/>
            <a:ext cx="9150875" cy="5153000"/>
            <a:chOff x="0" y="-375"/>
            <a:chExt cx="9150875" cy="5153000"/>
          </a:xfrm>
        </p:grpSpPr>
        <p:sp>
          <p:nvSpPr>
            <p:cNvPr id="264" name="Google Shape;264;p53"/>
            <p:cNvSpPr/>
            <p:nvPr/>
          </p:nvSpPr>
          <p:spPr>
            <a:xfrm>
              <a:off x="2125" y="-375"/>
              <a:ext cx="9146600" cy="5153000"/>
            </a:xfrm>
            <a:custGeom>
              <a:rect b="b" l="l" r="r" t="t"/>
              <a:pathLst>
                <a:path extrusionOk="0" h="206120" w="365864">
                  <a:moveTo>
                    <a:pt x="1" y="1"/>
                  </a:moveTo>
                  <a:lnTo>
                    <a:pt x="1" y="206120"/>
                  </a:lnTo>
                  <a:lnTo>
                    <a:pt x="365864" y="206120"/>
                  </a:lnTo>
                  <a:lnTo>
                    <a:pt x="365864" y="1"/>
                  </a:lnTo>
                  <a:close/>
                </a:path>
              </a:pathLst>
            </a:custGeom>
            <a:solidFill>
              <a:srgbClr val="253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3"/>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53"/>
          <p:cNvSpPr txBox="1"/>
          <p:nvPr>
            <p:ph type="ctrTitle"/>
          </p:nvPr>
        </p:nvSpPr>
        <p:spPr>
          <a:xfrm>
            <a:off x="293077" y="594051"/>
            <a:ext cx="8223738"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rgbClr val="FFFFFF"/>
              </a:buClr>
              <a:buSzPts val="3800"/>
              <a:buFont typeface="Cambria"/>
              <a:buNone/>
              <a:defRPr sz="3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53"/>
          <p:cNvSpPr txBox="1"/>
          <p:nvPr>
            <p:ph idx="1" type="subTitle"/>
          </p:nvPr>
        </p:nvSpPr>
        <p:spPr>
          <a:xfrm>
            <a:off x="293077" y="1172772"/>
            <a:ext cx="8223738"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268" name="Google Shape;268;p53"/>
          <p:cNvSpPr txBox="1"/>
          <p:nvPr>
            <p:ph idx="2" type="body"/>
          </p:nvPr>
        </p:nvSpPr>
        <p:spPr>
          <a:xfrm>
            <a:off x="293217" y="1591859"/>
            <a:ext cx="8223598"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FFFFFF"/>
              </a:buClr>
              <a:buSzPts val="2000"/>
              <a:buNone/>
              <a:defRPr sz="2000" cap="none">
                <a:solidFill>
                  <a:srgbClr val="FFFFFF"/>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9" name="Google Shape;269;p53"/>
          <p:cNvSpPr txBox="1"/>
          <p:nvPr>
            <p:ph idx="3" type="body"/>
          </p:nvPr>
        </p:nvSpPr>
        <p:spPr>
          <a:xfrm>
            <a:off x="293217" y="1955928"/>
            <a:ext cx="8223598" cy="2598610"/>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FFFFFF"/>
              </a:buClr>
              <a:buSzPts val="1600"/>
              <a:buFont typeface="Noto Sans Symbols"/>
              <a:buChar char="▪"/>
              <a:defRPr sz="2000" cap="none">
                <a:solidFill>
                  <a:srgbClr val="FFFFFF"/>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lt1"/>
              </a:buClr>
              <a:buSzPts val="1800"/>
              <a:buChar char="•"/>
              <a:defRPr>
                <a:solidFill>
                  <a:schemeClr val="lt1"/>
                </a:solidFill>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70" name="Google Shape;270;p53"/>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71" name="Google Shape;271;p53"/>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Plain_Text Image">
  <p:cSld name="Charcoal Plain_Text Image">
    <p:bg>
      <p:bgPr>
        <a:noFill/>
      </p:bgPr>
    </p:bg>
    <p:spTree>
      <p:nvGrpSpPr>
        <p:cNvPr id="272" name="Shape 272"/>
        <p:cNvGrpSpPr/>
        <p:nvPr/>
      </p:nvGrpSpPr>
      <p:grpSpPr>
        <a:xfrm>
          <a:off x="0" y="0"/>
          <a:ext cx="0" cy="0"/>
          <a:chOff x="0" y="0"/>
          <a:chExt cx="0" cy="0"/>
        </a:xfrm>
      </p:grpSpPr>
      <p:grpSp>
        <p:nvGrpSpPr>
          <p:cNvPr id="273" name="Google Shape;273;p54"/>
          <p:cNvGrpSpPr/>
          <p:nvPr/>
        </p:nvGrpSpPr>
        <p:grpSpPr>
          <a:xfrm>
            <a:off x="0" y="-375"/>
            <a:ext cx="9150875" cy="5153000"/>
            <a:chOff x="0" y="-375"/>
            <a:chExt cx="9150875" cy="5153000"/>
          </a:xfrm>
        </p:grpSpPr>
        <p:sp>
          <p:nvSpPr>
            <p:cNvPr id="274" name="Google Shape;274;p54"/>
            <p:cNvSpPr/>
            <p:nvPr/>
          </p:nvSpPr>
          <p:spPr>
            <a:xfrm>
              <a:off x="2125" y="-375"/>
              <a:ext cx="9146600" cy="5153000"/>
            </a:xfrm>
            <a:custGeom>
              <a:rect b="b" l="l" r="r" t="t"/>
              <a:pathLst>
                <a:path extrusionOk="0" h="206120" w="365864">
                  <a:moveTo>
                    <a:pt x="1" y="1"/>
                  </a:moveTo>
                  <a:lnTo>
                    <a:pt x="1" y="206120"/>
                  </a:lnTo>
                  <a:lnTo>
                    <a:pt x="365864" y="206120"/>
                  </a:lnTo>
                  <a:lnTo>
                    <a:pt x="365864" y="1"/>
                  </a:lnTo>
                  <a:close/>
                </a:path>
              </a:pathLst>
            </a:custGeom>
            <a:solidFill>
              <a:srgbClr val="253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4"/>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54"/>
          <p:cNvSpPr txBox="1"/>
          <p:nvPr>
            <p:ph type="ctrTitle"/>
          </p:nvPr>
        </p:nvSpPr>
        <p:spPr>
          <a:xfrm>
            <a:off x="293077" y="594051"/>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rgbClr val="FFFFFF"/>
              </a:buClr>
              <a:buSzPts val="3800"/>
              <a:buFont typeface="Cambria"/>
              <a:buNone/>
              <a:defRPr sz="3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54"/>
          <p:cNvSpPr txBox="1"/>
          <p:nvPr>
            <p:ph idx="1" type="subTitle"/>
          </p:nvPr>
        </p:nvSpPr>
        <p:spPr>
          <a:xfrm>
            <a:off x="293077" y="1172772"/>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FFFFFF"/>
              </a:buClr>
              <a:buSzPts val="2500"/>
              <a:buFont typeface="Arial"/>
              <a:buNone/>
              <a:defRPr sz="2500" cap="none">
                <a:solidFill>
                  <a:srgbClr val="FFFFFF"/>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278" name="Google Shape;278;p54"/>
          <p:cNvSpPr txBox="1"/>
          <p:nvPr>
            <p:ph idx="2" type="body"/>
          </p:nvPr>
        </p:nvSpPr>
        <p:spPr>
          <a:xfrm>
            <a:off x="293217" y="1591859"/>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FFFFFF"/>
              </a:buClr>
              <a:buSzPts val="2000"/>
              <a:buNone/>
              <a:defRPr sz="2000" cap="none">
                <a:solidFill>
                  <a:srgbClr val="FFFFFF"/>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9" name="Google Shape;279;p54"/>
          <p:cNvSpPr txBox="1"/>
          <p:nvPr>
            <p:ph idx="3" type="body"/>
          </p:nvPr>
        </p:nvSpPr>
        <p:spPr>
          <a:xfrm>
            <a:off x="293217" y="1955928"/>
            <a:ext cx="4887120" cy="2598610"/>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FFFFFF"/>
              </a:buClr>
              <a:buSzPts val="1600"/>
              <a:buFont typeface="Noto Sans Symbols"/>
              <a:buChar char="▪"/>
              <a:defRPr sz="2000" cap="none">
                <a:solidFill>
                  <a:srgbClr val="FFFFFF"/>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lt1"/>
              </a:buClr>
              <a:buSzPts val="1800"/>
              <a:buChar char="•"/>
              <a:defRPr>
                <a:solidFill>
                  <a:schemeClr val="lt1"/>
                </a:solidFill>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0" name="Google Shape;280;p54"/>
          <p:cNvSpPr/>
          <p:nvPr>
            <p:ph idx="4" type="pic"/>
          </p:nvPr>
        </p:nvSpPr>
        <p:spPr>
          <a:xfrm>
            <a:off x="5675202" y="593725"/>
            <a:ext cx="3057841" cy="3316299"/>
          </a:xfrm>
          <a:prstGeom prst="rect">
            <a:avLst/>
          </a:prstGeom>
          <a:noFill/>
          <a:ln>
            <a:noFill/>
          </a:ln>
        </p:spPr>
      </p:sp>
      <p:cxnSp>
        <p:nvCxnSpPr>
          <p:cNvPr id="281" name="Google Shape;281;p54"/>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82" name="Google Shape;282;p54"/>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Plain_Text 2 col">
  <p:cSld name="Charcoal Plain_Text 2 col">
    <p:bg>
      <p:bgPr>
        <a:noFill/>
      </p:bgPr>
    </p:bg>
    <p:spTree>
      <p:nvGrpSpPr>
        <p:cNvPr id="283" name="Shape 283"/>
        <p:cNvGrpSpPr/>
        <p:nvPr/>
      </p:nvGrpSpPr>
      <p:grpSpPr>
        <a:xfrm>
          <a:off x="0" y="0"/>
          <a:ext cx="0" cy="0"/>
          <a:chOff x="0" y="0"/>
          <a:chExt cx="0" cy="0"/>
        </a:xfrm>
      </p:grpSpPr>
      <p:grpSp>
        <p:nvGrpSpPr>
          <p:cNvPr id="284" name="Google Shape;284;p55"/>
          <p:cNvGrpSpPr/>
          <p:nvPr/>
        </p:nvGrpSpPr>
        <p:grpSpPr>
          <a:xfrm>
            <a:off x="0" y="-375"/>
            <a:ext cx="9150875" cy="5153000"/>
            <a:chOff x="0" y="-375"/>
            <a:chExt cx="9150875" cy="5153000"/>
          </a:xfrm>
        </p:grpSpPr>
        <p:sp>
          <p:nvSpPr>
            <p:cNvPr id="285" name="Google Shape;285;p55"/>
            <p:cNvSpPr/>
            <p:nvPr/>
          </p:nvSpPr>
          <p:spPr>
            <a:xfrm>
              <a:off x="2125" y="-375"/>
              <a:ext cx="9146600" cy="5153000"/>
            </a:xfrm>
            <a:custGeom>
              <a:rect b="b" l="l" r="r" t="t"/>
              <a:pathLst>
                <a:path extrusionOk="0" h="206120" w="365864">
                  <a:moveTo>
                    <a:pt x="1" y="1"/>
                  </a:moveTo>
                  <a:lnTo>
                    <a:pt x="1" y="206120"/>
                  </a:lnTo>
                  <a:lnTo>
                    <a:pt x="365864" y="206120"/>
                  </a:lnTo>
                  <a:lnTo>
                    <a:pt x="365864" y="1"/>
                  </a:lnTo>
                  <a:close/>
                </a:path>
              </a:pathLst>
            </a:custGeom>
            <a:solidFill>
              <a:srgbClr val="253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5"/>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55"/>
          <p:cNvSpPr txBox="1"/>
          <p:nvPr>
            <p:ph type="ctrTitle"/>
          </p:nvPr>
        </p:nvSpPr>
        <p:spPr>
          <a:xfrm>
            <a:off x="298917" y="597260"/>
            <a:ext cx="7795847"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lt1"/>
              </a:buClr>
              <a:buSzPts val="3800"/>
              <a:buFont typeface="Cambria"/>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55"/>
          <p:cNvSpPr txBox="1"/>
          <p:nvPr>
            <p:ph idx="1" type="subTitle"/>
          </p:nvPr>
        </p:nvSpPr>
        <p:spPr>
          <a:xfrm>
            <a:off x="298918" y="1175981"/>
            <a:ext cx="7795846"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chemeClr val="lt1"/>
              </a:buClr>
              <a:buSzPts val="2500"/>
              <a:buFont typeface="Arial"/>
              <a:buNone/>
              <a:defRPr sz="2500" cap="none">
                <a:solidFill>
                  <a:schemeClr val="lt1"/>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289" name="Google Shape;289;p55"/>
          <p:cNvSpPr txBox="1"/>
          <p:nvPr>
            <p:ph idx="2" type="body"/>
          </p:nvPr>
        </p:nvSpPr>
        <p:spPr>
          <a:xfrm>
            <a:off x="299058" y="1595068"/>
            <a:ext cx="7795706"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chemeClr val="lt1"/>
              </a:buClr>
              <a:buSzPts val="2000"/>
              <a:buNone/>
              <a:defRPr sz="2000" cap="none">
                <a:solidFill>
                  <a:schemeClr val="lt1"/>
                </a:solidFill>
              </a:defRPr>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0" name="Google Shape;290;p55"/>
          <p:cNvSpPr txBox="1"/>
          <p:nvPr>
            <p:ph idx="3" type="body"/>
          </p:nvPr>
        </p:nvSpPr>
        <p:spPr>
          <a:xfrm>
            <a:off x="299059" y="1959137"/>
            <a:ext cx="3812488" cy="2595401"/>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chemeClr val="lt1"/>
              </a:buClr>
              <a:buSzPts val="1600"/>
              <a:buFont typeface="Noto Sans Symbols"/>
              <a:buChar char="▪"/>
              <a:defRPr sz="2000" cap="none">
                <a:solidFill>
                  <a:schemeClr val="lt1"/>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1" name="Google Shape;291;p55"/>
          <p:cNvSpPr txBox="1"/>
          <p:nvPr>
            <p:ph idx="4" type="body"/>
          </p:nvPr>
        </p:nvSpPr>
        <p:spPr>
          <a:xfrm>
            <a:off x="4582510" y="1959137"/>
            <a:ext cx="3878317" cy="2595401"/>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chemeClr val="lt1"/>
              </a:buClr>
              <a:buSzPts val="1600"/>
              <a:buFont typeface="Noto Sans Symbols"/>
              <a:buChar char="▪"/>
              <a:defRPr sz="2000" cap="none">
                <a:solidFill>
                  <a:schemeClr val="lt1"/>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92" name="Google Shape;292;p55"/>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293" name="Google Shape;293;p55"/>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Plain_Image 3 col">
  <p:cSld name="Charcoal Plain_Image 3 col">
    <p:bg>
      <p:bgPr>
        <a:noFill/>
      </p:bgPr>
    </p:bg>
    <p:spTree>
      <p:nvGrpSpPr>
        <p:cNvPr id="294" name="Shape 294"/>
        <p:cNvGrpSpPr/>
        <p:nvPr/>
      </p:nvGrpSpPr>
      <p:grpSpPr>
        <a:xfrm>
          <a:off x="0" y="0"/>
          <a:ext cx="0" cy="0"/>
          <a:chOff x="0" y="0"/>
          <a:chExt cx="0" cy="0"/>
        </a:xfrm>
      </p:grpSpPr>
      <p:grpSp>
        <p:nvGrpSpPr>
          <p:cNvPr id="295" name="Google Shape;295;p56"/>
          <p:cNvGrpSpPr/>
          <p:nvPr/>
        </p:nvGrpSpPr>
        <p:grpSpPr>
          <a:xfrm>
            <a:off x="0" y="-375"/>
            <a:ext cx="9150875" cy="5153000"/>
            <a:chOff x="0" y="-375"/>
            <a:chExt cx="9150875" cy="5153000"/>
          </a:xfrm>
        </p:grpSpPr>
        <p:sp>
          <p:nvSpPr>
            <p:cNvPr id="296" name="Google Shape;296;p56"/>
            <p:cNvSpPr/>
            <p:nvPr/>
          </p:nvSpPr>
          <p:spPr>
            <a:xfrm>
              <a:off x="2125" y="-375"/>
              <a:ext cx="9146600" cy="5153000"/>
            </a:xfrm>
            <a:custGeom>
              <a:rect b="b" l="l" r="r" t="t"/>
              <a:pathLst>
                <a:path extrusionOk="0" h="206120" w="365864">
                  <a:moveTo>
                    <a:pt x="1" y="1"/>
                  </a:moveTo>
                  <a:lnTo>
                    <a:pt x="1" y="206120"/>
                  </a:lnTo>
                  <a:lnTo>
                    <a:pt x="365864" y="206120"/>
                  </a:lnTo>
                  <a:lnTo>
                    <a:pt x="365864" y="1"/>
                  </a:lnTo>
                  <a:close/>
                </a:path>
              </a:pathLst>
            </a:custGeom>
            <a:solidFill>
              <a:srgbClr val="253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6"/>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56"/>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rgbClr val="F2F2F2"/>
              </a:buClr>
              <a:buSzPts val="2500"/>
              <a:buFont typeface="Calibri"/>
              <a:buNone/>
              <a:defRPr b="0" sz="2500">
                <a:solidFill>
                  <a:srgbClr val="F2F2F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56"/>
          <p:cNvSpPr/>
          <p:nvPr>
            <p:ph idx="2" type="pic"/>
          </p:nvPr>
        </p:nvSpPr>
        <p:spPr>
          <a:xfrm>
            <a:off x="316523" y="984738"/>
            <a:ext cx="2649415" cy="2952282"/>
          </a:xfrm>
          <a:prstGeom prst="rect">
            <a:avLst/>
          </a:prstGeom>
          <a:noFill/>
          <a:ln>
            <a:noFill/>
          </a:ln>
        </p:spPr>
      </p:sp>
      <p:sp>
        <p:nvSpPr>
          <p:cNvPr id="300" name="Google Shape;300;p56"/>
          <p:cNvSpPr txBox="1"/>
          <p:nvPr>
            <p:ph idx="1" type="body"/>
          </p:nvPr>
        </p:nvSpPr>
        <p:spPr>
          <a:xfrm>
            <a:off x="316523"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1" name="Google Shape;301;p56"/>
          <p:cNvSpPr/>
          <p:nvPr>
            <p:ph idx="3" type="pic"/>
          </p:nvPr>
        </p:nvSpPr>
        <p:spPr>
          <a:xfrm>
            <a:off x="3247292" y="984738"/>
            <a:ext cx="2649415" cy="2952282"/>
          </a:xfrm>
          <a:prstGeom prst="rect">
            <a:avLst/>
          </a:prstGeom>
          <a:noFill/>
          <a:ln>
            <a:noFill/>
          </a:ln>
        </p:spPr>
      </p:sp>
      <p:sp>
        <p:nvSpPr>
          <p:cNvPr id="302" name="Google Shape;302;p56"/>
          <p:cNvSpPr txBox="1"/>
          <p:nvPr>
            <p:ph idx="4" type="body"/>
          </p:nvPr>
        </p:nvSpPr>
        <p:spPr>
          <a:xfrm>
            <a:off x="3247291"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3" name="Google Shape;303;p56"/>
          <p:cNvSpPr/>
          <p:nvPr>
            <p:ph idx="5" type="pic"/>
          </p:nvPr>
        </p:nvSpPr>
        <p:spPr>
          <a:xfrm>
            <a:off x="6260123" y="984738"/>
            <a:ext cx="2649415" cy="2952282"/>
          </a:xfrm>
          <a:prstGeom prst="rect">
            <a:avLst/>
          </a:prstGeom>
          <a:noFill/>
          <a:ln>
            <a:noFill/>
          </a:ln>
        </p:spPr>
      </p:sp>
      <p:sp>
        <p:nvSpPr>
          <p:cNvPr id="304" name="Google Shape;304;p56"/>
          <p:cNvSpPr txBox="1"/>
          <p:nvPr>
            <p:ph idx="6" type="body"/>
          </p:nvPr>
        </p:nvSpPr>
        <p:spPr>
          <a:xfrm>
            <a:off x="6260122"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05" name="Google Shape;305;p56"/>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306" name="Google Shape;306;p56"/>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Plain_Image 2 col">
  <p:cSld name="Charcoal Plain_Image 2 col">
    <p:bg>
      <p:bgPr>
        <a:noFill/>
      </p:bgPr>
    </p:bg>
    <p:spTree>
      <p:nvGrpSpPr>
        <p:cNvPr id="307" name="Shape 307"/>
        <p:cNvGrpSpPr/>
        <p:nvPr/>
      </p:nvGrpSpPr>
      <p:grpSpPr>
        <a:xfrm>
          <a:off x="0" y="0"/>
          <a:ext cx="0" cy="0"/>
          <a:chOff x="0" y="0"/>
          <a:chExt cx="0" cy="0"/>
        </a:xfrm>
      </p:grpSpPr>
      <p:grpSp>
        <p:nvGrpSpPr>
          <p:cNvPr id="308" name="Google Shape;308;p57"/>
          <p:cNvGrpSpPr/>
          <p:nvPr/>
        </p:nvGrpSpPr>
        <p:grpSpPr>
          <a:xfrm>
            <a:off x="0" y="-375"/>
            <a:ext cx="9150875" cy="5153000"/>
            <a:chOff x="0" y="-375"/>
            <a:chExt cx="9150875" cy="5153000"/>
          </a:xfrm>
        </p:grpSpPr>
        <p:sp>
          <p:nvSpPr>
            <p:cNvPr id="309" name="Google Shape;309;p57"/>
            <p:cNvSpPr/>
            <p:nvPr/>
          </p:nvSpPr>
          <p:spPr>
            <a:xfrm>
              <a:off x="2125" y="-375"/>
              <a:ext cx="9146600" cy="5153000"/>
            </a:xfrm>
            <a:custGeom>
              <a:rect b="b" l="l" r="r" t="t"/>
              <a:pathLst>
                <a:path extrusionOk="0" h="206120" w="365864">
                  <a:moveTo>
                    <a:pt x="1" y="1"/>
                  </a:moveTo>
                  <a:lnTo>
                    <a:pt x="1" y="206120"/>
                  </a:lnTo>
                  <a:lnTo>
                    <a:pt x="365864" y="206120"/>
                  </a:lnTo>
                  <a:lnTo>
                    <a:pt x="365864" y="1"/>
                  </a:lnTo>
                  <a:close/>
                </a:path>
              </a:pathLst>
            </a:custGeom>
            <a:solidFill>
              <a:srgbClr val="253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7"/>
            <p:cNvSpPr/>
            <p:nvPr/>
          </p:nvSpPr>
          <p:spPr>
            <a:xfrm>
              <a:off x="0" y="-375"/>
              <a:ext cx="9150875" cy="82025"/>
            </a:xfrm>
            <a:custGeom>
              <a:rect b="b" l="l" r="r" t="t"/>
              <a:pathLst>
                <a:path extrusionOk="0" h="3281" w="366035">
                  <a:moveTo>
                    <a:pt x="0" y="1"/>
                  </a:moveTo>
                  <a:lnTo>
                    <a:pt x="0" y="3280"/>
                  </a:lnTo>
                  <a:lnTo>
                    <a:pt x="366035" y="3280"/>
                  </a:lnTo>
                  <a:lnTo>
                    <a:pt x="366035" y="1"/>
                  </a:lnTo>
                  <a:close/>
                </a:path>
              </a:pathLst>
            </a:custGeom>
            <a:solidFill>
              <a:srgbClr val="0062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 name="Google Shape;311;p57"/>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rgbClr val="F2F2F2"/>
              </a:buClr>
              <a:buSzPts val="2500"/>
              <a:buFont typeface="Calibri"/>
              <a:buNone/>
              <a:defRPr b="0" sz="2500">
                <a:solidFill>
                  <a:srgbClr val="F2F2F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57"/>
          <p:cNvSpPr/>
          <p:nvPr>
            <p:ph idx="2" type="pic"/>
          </p:nvPr>
        </p:nvSpPr>
        <p:spPr>
          <a:xfrm>
            <a:off x="316523" y="1037492"/>
            <a:ext cx="4132385" cy="2899528"/>
          </a:xfrm>
          <a:prstGeom prst="rect">
            <a:avLst/>
          </a:prstGeom>
          <a:noFill/>
          <a:ln>
            <a:noFill/>
          </a:ln>
        </p:spPr>
      </p:sp>
      <p:sp>
        <p:nvSpPr>
          <p:cNvPr id="313" name="Google Shape;313;p57"/>
          <p:cNvSpPr txBox="1"/>
          <p:nvPr>
            <p:ph idx="1" type="body"/>
          </p:nvPr>
        </p:nvSpPr>
        <p:spPr>
          <a:xfrm>
            <a:off x="316523" y="4060130"/>
            <a:ext cx="413238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4" name="Google Shape;314;p57"/>
          <p:cNvSpPr/>
          <p:nvPr>
            <p:ph idx="3" type="pic"/>
          </p:nvPr>
        </p:nvSpPr>
        <p:spPr>
          <a:xfrm>
            <a:off x="4706814" y="1037492"/>
            <a:ext cx="4120659" cy="2899528"/>
          </a:xfrm>
          <a:prstGeom prst="rect">
            <a:avLst/>
          </a:prstGeom>
          <a:noFill/>
          <a:ln>
            <a:noFill/>
          </a:ln>
        </p:spPr>
      </p:sp>
      <p:sp>
        <p:nvSpPr>
          <p:cNvPr id="315" name="Google Shape;315;p57"/>
          <p:cNvSpPr txBox="1"/>
          <p:nvPr>
            <p:ph idx="4" type="body"/>
          </p:nvPr>
        </p:nvSpPr>
        <p:spPr>
          <a:xfrm>
            <a:off x="4706814" y="4060130"/>
            <a:ext cx="4120659"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chemeClr val="lt1"/>
              </a:buClr>
              <a:buSzPts val="1120"/>
              <a:buFont typeface="Noto Sans Symbols"/>
              <a:buNone/>
              <a:defRPr sz="1400" cap="none">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16" name="Google Shape;316;p57"/>
          <p:cNvCxnSpPr/>
          <p:nvPr/>
        </p:nvCxnSpPr>
        <p:spPr>
          <a:xfrm>
            <a:off x="293077" y="4900251"/>
            <a:ext cx="8534397" cy="0"/>
          </a:xfrm>
          <a:prstGeom prst="straightConnector1">
            <a:avLst/>
          </a:prstGeom>
          <a:noFill/>
          <a:ln cap="flat" cmpd="sng" w="9525">
            <a:solidFill>
              <a:schemeClr val="lt1"/>
            </a:solidFill>
            <a:prstDash val="solid"/>
            <a:round/>
            <a:headEnd len="sm" w="sm" type="none"/>
            <a:tailEnd len="sm" w="sm" type="none"/>
          </a:ln>
        </p:spPr>
      </p:cxnSp>
      <p:sp>
        <p:nvSpPr>
          <p:cNvPr id="317" name="Google Shape;317;p57"/>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_Text Image">
  <p:cSld name="Watermark_Text Image">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23"/>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3"/>
          <p:cNvSpPr txBox="1"/>
          <p:nvPr>
            <p:ph idx="1" type="subTitle"/>
          </p:nvPr>
        </p:nvSpPr>
        <p:spPr>
          <a:xfrm>
            <a:off x="293077" y="1172446"/>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29" name="Google Shape;29;p23"/>
          <p:cNvSpPr txBox="1"/>
          <p:nvPr>
            <p:ph idx="2" type="body"/>
          </p:nvPr>
        </p:nvSpPr>
        <p:spPr>
          <a:xfrm>
            <a:off x="293217" y="1591533"/>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23"/>
          <p:cNvSpPr txBox="1"/>
          <p:nvPr>
            <p:ph idx="3" type="body"/>
          </p:nvPr>
        </p:nvSpPr>
        <p:spPr>
          <a:xfrm>
            <a:off x="293217" y="1955601"/>
            <a:ext cx="4887120" cy="2598937"/>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23"/>
          <p:cNvSpPr/>
          <p:nvPr>
            <p:ph idx="4" type="pic"/>
          </p:nvPr>
        </p:nvSpPr>
        <p:spPr>
          <a:xfrm>
            <a:off x="5675202" y="1142660"/>
            <a:ext cx="3057841" cy="3411878"/>
          </a:xfrm>
          <a:prstGeom prst="rect">
            <a:avLst/>
          </a:prstGeom>
          <a:noFill/>
          <a:ln>
            <a:noFill/>
          </a:ln>
        </p:spPr>
      </p:sp>
      <p:cxnSp>
        <p:nvCxnSpPr>
          <p:cNvPr id="32" name="Google Shape;32;p23"/>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33" name="Google Shape;33;p23"/>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_Text 2 col">
  <p:cSld name="Watermark_Text 2 col">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24"/>
          <p:cNvSpPr txBox="1"/>
          <p:nvPr>
            <p:ph type="ctrTitle"/>
          </p:nvPr>
        </p:nvSpPr>
        <p:spPr>
          <a:xfrm>
            <a:off x="298917" y="597255"/>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4"/>
          <p:cNvSpPr txBox="1"/>
          <p:nvPr>
            <p:ph idx="1" type="subTitle"/>
          </p:nvPr>
        </p:nvSpPr>
        <p:spPr>
          <a:xfrm>
            <a:off x="292936" y="1175976"/>
            <a:ext cx="7775027"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37" name="Google Shape;37;p24"/>
          <p:cNvSpPr txBox="1"/>
          <p:nvPr>
            <p:ph idx="2" type="body"/>
          </p:nvPr>
        </p:nvSpPr>
        <p:spPr>
          <a:xfrm>
            <a:off x="293077" y="1595063"/>
            <a:ext cx="7774886"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24"/>
          <p:cNvSpPr txBox="1"/>
          <p:nvPr>
            <p:ph idx="3" type="body"/>
          </p:nvPr>
        </p:nvSpPr>
        <p:spPr>
          <a:xfrm>
            <a:off x="299058" y="1959132"/>
            <a:ext cx="3812488" cy="2595406"/>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24"/>
          <p:cNvSpPr txBox="1"/>
          <p:nvPr>
            <p:ph idx="4" type="body"/>
          </p:nvPr>
        </p:nvSpPr>
        <p:spPr>
          <a:xfrm>
            <a:off x="4582510" y="1959132"/>
            <a:ext cx="3878317" cy="2595406"/>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40" name="Google Shape;40;p24"/>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41" name="Google Shape;41;p24"/>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_Image 3 col">
  <p:cSld name="Watermark_Image 3 col">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25"/>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chemeClr val="dk1"/>
              </a:buClr>
              <a:buSzPts val="2500"/>
              <a:buFont typeface="Calibri"/>
              <a:buNone/>
              <a:defRPr b="0" sz="25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5"/>
          <p:cNvSpPr/>
          <p:nvPr>
            <p:ph idx="2" type="pic"/>
          </p:nvPr>
        </p:nvSpPr>
        <p:spPr>
          <a:xfrm>
            <a:off x="316523" y="1037492"/>
            <a:ext cx="2649415" cy="2899528"/>
          </a:xfrm>
          <a:prstGeom prst="rect">
            <a:avLst/>
          </a:prstGeom>
          <a:noFill/>
          <a:ln>
            <a:noFill/>
          </a:ln>
        </p:spPr>
      </p:sp>
      <p:sp>
        <p:nvSpPr>
          <p:cNvPr id="45" name="Google Shape;45;p25"/>
          <p:cNvSpPr txBox="1"/>
          <p:nvPr>
            <p:ph idx="1" type="body"/>
          </p:nvPr>
        </p:nvSpPr>
        <p:spPr>
          <a:xfrm>
            <a:off x="316523"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25"/>
          <p:cNvSpPr/>
          <p:nvPr>
            <p:ph idx="3" type="pic"/>
          </p:nvPr>
        </p:nvSpPr>
        <p:spPr>
          <a:xfrm>
            <a:off x="3247292" y="1037492"/>
            <a:ext cx="2649415" cy="2899528"/>
          </a:xfrm>
          <a:prstGeom prst="rect">
            <a:avLst/>
          </a:prstGeom>
          <a:noFill/>
          <a:ln>
            <a:noFill/>
          </a:ln>
        </p:spPr>
      </p:sp>
      <p:sp>
        <p:nvSpPr>
          <p:cNvPr id="47" name="Google Shape;47;p25"/>
          <p:cNvSpPr txBox="1"/>
          <p:nvPr>
            <p:ph idx="4" type="body"/>
          </p:nvPr>
        </p:nvSpPr>
        <p:spPr>
          <a:xfrm>
            <a:off x="3247291"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 name="Google Shape;48;p25"/>
          <p:cNvSpPr/>
          <p:nvPr>
            <p:ph idx="5" type="pic"/>
          </p:nvPr>
        </p:nvSpPr>
        <p:spPr>
          <a:xfrm>
            <a:off x="6178060" y="1037492"/>
            <a:ext cx="2649415" cy="2899528"/>
          </a:xfrm>
          <a:prstGeom prst="rect">
            <a:avLst/>
          </a:prstGeom>
          <a:noFill/>
          <a:ln>
            <a:noFill/>
          </a:ln>
        </p:spPr>
      </p:sp>
      <p:sp>
        <p:nvSpPr>
          <p:cNvPr id="49" name="Google Shape;49;p25"/>
          <p:cNvSpPr txBox="1"/>
          <p:nvPr>
            <p:ph idx="6" type="body"/>
          </p:nvPr>
        </p:nvSpPr>
        <p:spPr>
          <a:xfrm>
            <a:off x="6178059" y="4060130"/>
            <a:ext cx="264941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50" name="Google Shape;50;p25"/>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51" name="Google Shape;51;p25"/>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_Image 2 col">
  <p:cSld name="Watermark_Image 2 col">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26"/>
          <p:cNvSpPr txBox="1"/>
          <p:nvPr>
            <p:ph type="title"/>
          </p:nvPr>
        </p:nvSpPr>
        <p:spPr>
          <a:xfrm>
            <a:off x="316522" y="463555"/>
            <a:ext cx="8510951" cy="481676"/>
          </a:xfrm>
          <a:prstGeom prst="rect">
            <a:avLst/>
          </a:prstGeom>
          <a:noFill/>
          <a:ln>
            <a:noFill/>
          </a:ln>
        </p:spPr>
        <p:txBody>
          <a:bodyPr anchorCtr="0" anchor="t" bIns="40825" lIns="81650" spcFirstLastPara="1" rIns="81650" wrap="square" tIns="40825">
            <a:normAutofit/>
          </a:bodyPr>
          <a:lstStyle>
            <a:lvl1pPr lvl="0" algn="l">
              <a:spcBef>
                <a:spcPts val="0"/>
              </a:spcBef>
              <a:spcAft>
                <a:spcPts val="0"/>
              </a:spcAft>
              <a:buClr>
                <a:schemeClr val="dk1"/>
              </a:buClr>
              <a:buSzPts val="2500"/>
              <a:buFont typeface="Calibri"/>
              <a:buNone/>
              <a:defRPr b="0" sz="25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6"/>
          <p:cNvSpPr/>
          <p:nvPr>
            <p:ph idx="2" type="pic"/>
          </p:nvPr>
        </p:nvSpPr>
        <p:spPr>
          <a:xfrm>
            <a:off x="316523" y="1037492"/>
            <a:ext cx="4132385" cy="2899528"/>
          </a:xfrm>
          <a:prstGeom prst="rect">
            <a:avLst/>
          </a:prstGeom>
          <a:noFill/>
          <a:ln>
            <a:noFill/>
          </a:ln>
        </p:spPr>
      </p:sp>
      <p:sp>
        <p:nvSpPr>
          <p:cNvPr id="55" name="Google Shape;55;p26"/>
          <p:cNvSpPr txBox="1"/>
          <p:nvPr>
            <p:ph idx="1" type="body"/>
          </p:nvPr>
        </p:nvSpPr>
        <p:spPr>
          <a:xfrm>
            <a:off x="316523" y="4060130"/>
            <a:ext cx="4132385"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 name="Google Shape;56;p26"/>
          <p:cNvSpPr/>
          <p:nvPr>
            <p:ph idx="3" type="pic"/>
          </p:nvPr>
        </p:nvSpPr>
        <p:spPr>
          <a:xfrm>
            <a:off x="4706814" y="1037492"/>
            <a:ext cx="4120659" cy="2899528"/>
          </a:xfrm>
          <a:prstGeom prst="rect">
            <a:avLst/>
          </a:prstGeom>
          <a:noFill/>
          <a:ln>
            <a:noFill/>
          </a:ln>
        </p:spPr>
      </p:sp>
      <p:sp>
        <p:nvSpPr>
          <p:cNvPr id="57" name="Google Shape;57;p26"/>
          <p:cNvSpPr txBox="1"/>
          <p:nvPr>
            <p:ph idx="4" type="body"/>
          </p:nvPr>
        </p:nvSpPr>
        <p:spPr>
          <a:xfrm>
            <a:off x="4706814" y="4060130"/>
            <a:ext cx="4120659" cy="593901"/>
          </a:xfrm>
          <a:prstGeom prst="rect">
            <a:avLst/>
          </a:prstGeom>
          <a:noFill/>
          <a:ln>
            <a:noFill/>
          </a:ln>
        </p:spPr>
        <p:txBody>
          <a:bodyPr anchorCtr="0" anchor="t" bIns="40825" lIns="81650" spcFirstLastPara="1" rIns="81650" wrap="square" tIns="40825">
            <a:normAutofit/>
          </a:bodyPr>
          <a:lstStyle>
            <a:lvl1pPr indent="-228600" lvl="0" marL="457200" algn="l">
              <a:spcBef>
                <a:spcPts val="280"/>
              </a:spcBef>
              <a:spcAft>
                <a:spcPts val="0"/>
              </a:spcAft>
              <a:buClr>
                <a:srgbClr val="25303B"/>
              </a:buClr>
              <a:buSzPts val="1120"/>
              <a:buFont typeface="Noto Sans Symbols"/>
              <a:buNone/>
              <a:defRPr sz="1400"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58" name="Google Shape;58;p26"/>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59" name="Google Shape;59;p26"/>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Sub">
  <p:cSld name="Logo_Sub">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27"/>
          <p:cNvSpPr txBox="1"/>
          <p:nvPr>
            <p:ph type="title"/>
          </p:nvPr>
        </p:nvSpPr>
        <p:spPr>
          <a:xfrm>
            <a:off x="293355" y="1709081"/>
            <a:ext cx="8229600" cy="858044"/>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4900"/>
              <a:buFont typeface="Cambria"/>
              <a:buNone/>
              <a:defRPr sz="4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7"/>
          <p:cNvSpPr txBox="1"/>
          <p:nvPr>
            <p:ph idx="1" type="body"/>
          </p:nvPr>
        </p:nvSpPr>
        <p:spPr>
          <a:xfrm>
            <a:off x="293077" y="2470263"/>
            <a:ext cx="4778117" cy="1009381"/>
          </a:xfrm>
          <a:prstGeom prst="rect">
            <a:avLst/>
          </a:prstGeom>
          <a:noFill/>
          <a:ln>
            <a:noFill/>
          </a:ln>
        </p:spPr>
        <p:txBody>
          <a:bodyPr anchorCtr="0" anchor="t" bIns="40825" lIns="81650" spcFirstLastPara="1" rIns="81650" wrap="square" tIns="40825">
            <a:normAutofit/>
          </a:bodyPr>
          <a:lstStyle>
            <a:lvl1pPr indent="-228600" lvl="0" marL="457200" algn="l">
              <a:spcBef>
                <a:spcPts val="600"/>
              </a:spcBef>
              <a:spcAft>
                <a:spcPts val="0"/>
              </a:spcAft>
              <a:buClr>
                <a:srgbClr val="25303B"/>
              </a:buClr>
              <a:buSzPts val="3000"/>
              <a:buNone/>
              <a:defRPr cap="none"/>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63" name="Google Shape;63;p27"/>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64" name="Google Shape;64;p27"/>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Full Text">
  <p:cSld name="Logo_Full Text">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28"/>
          <p:cNvSpPr txBox="1"/>
          <p:nvPr>
            <p:ph type="ctrTitle"/>
          </p:nvPr>
        </p:nvSpPr>
        <p:spPr>
          <a:xfrm>
            <a:off x="293077" y="596534"/>
            <a:ext cx="4887260" cy="578720"/>
          </a:xfrm>
          <a:prstGeom prst="rect">
            <a:avLst/>
          </a:prstGeom>
          <a:noFill/>
          <a:ln>
            <a:noFill/>
          </a:ln>
        </p:spPr>
        <p:txBody>
          <a:bodyPr anchorCtr="0" anchor="ctr" bIns="40825" lIns="81650" spcFirstLastPara="1" rIns="81650" wrap="square" tIns="40825">
            <a:normAutofit/>
          </a:bodyPr>
          <a:lstStyle>
            <a:lvl1pPr lvl="0" algn="l">
              <a:spcBef>
                <a:spcPts val="0"/>
              </a:spcBef>
              <a:spcAft>
                <a:spcPts val="0"/>
              </a:spcAft>
              <a:buClr>
                <a:schemeClr val="dk1"/>
              </a:buClr>
              <a:buSzPts val="3800"/>
              <a:buFont typeface="Cambria"/>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txBox="1"/>
          <p:nvPr>
            <p:ph idx="1" type="subTitle"/>
          </p:nvPr>
        </p:nvSpPr>
        <p:spPr>
          <a:xfrm>
            <a:off x="293077" y="1175255"/>
            <a:ext cx="4887260" cy="409780"/>
          </a:xfrm>
          <a:prstGeom prst="rect">
            <a:avLst/>
          </a:prstGeom>
          <a:noFill/>
          <a:ln>
            <a:noFill/>
          </a:ln>
        </p:spPr>
        <p:txBody>
          <a:bodyPr anchorCtr="0" anchor="t" bIns="40825" lIns="81650" spcFirstLastPara="1" rIns="81650" wrap="square" tIns="40825">
            <a:normAutofit/>
          </a:bodyPr>
          <a:lstStyle>
            <a:lvl1pPr lvl="0" marR="0" algn="l">
              <a:lnSpc>
                <a:spcPct val="100000"/>
              </a:lnSpc>
              <a:spcBef>
                <a:spcPts val="500"/>
              </a:spcBef>
              <a:spcAft>
                <a:spcPts val="0"/>
              </a:spcAft>
              <a:buClr>
                <a:srgbClr val="25303B"/>
              </a:buClr>
              <a:buSzPts val="2500"/>
              <a:buFont typeface="Arial"/>
              <a:buNone/>
              <a:defRPr sz="2500" cap="none">
                <a:solidFill>
                  <a:srgbClr val="25303B"/>
                </a:solidFill>
              </a:defRPr>
            </a:lvl1pPr>
            <a:lvl2pPr lvl="1" algn="ctr">
              <a:spcBef>
                <a:spcPts val="500"/>
              </a:spcBef>
              <a:spcAft>
                <a:spcPts val="0"/>
              </a:spcAft>
              <a:buClr>
                <a:srgbClr val="8A8C8F"/>
              </a:buClr>
              <a:buSzPts val="2500"/>
              <a:buNone/>
              <a:defRPr>
                <a:solidFill>
                  <a:srgbClr val="8A8C8F"/>
                </a:solidFill>
              </a:defRPr>
            </a:lvl2pPr>
            <a:lvl3pPr lvl="2" algn="ctr">
              <a:spcBef>
                <a:spcPts val="420"/>
              </a:spcBef>
              <a:spcAft>
                <a:spcPts val="0"/>
              </a:spcAft>
              <a:buClr>
                <a:srgbClr val="8A8C8F"/>
              </a:buClr>
              <a:buSzPts val="2100"/>
              <a:buNone/>
              <a:defRPr>
                <a:solidFill>
                  <a:srgbClr val="8A8C8F"/>
                </a:solidFill>
              </a:defRPr>
            </a:lvl3pPr>
            <a:lvl4pPr lvl="3" algn="ctr">
              <a:spcBef>
                <a:spcPts val="360"/>
              </a:spcBef>
              <a:spcAft>
                <a:spcPts val="0"/>
              </a:spcAft>
              <a:buClr>
                <a:srgbClr val="8A8C8F"/>
              </a:buClr>
              <a:buSzPts val="1800"/>
              <a:buNone/>
              <a:defRPr>
                <a:solidFill>
                  <a:srgbClr val="8A8C8F"/>
                </a:solidFill>
              </a:defRPr>
            </a:lvl4pPr>
            <a:lvl5pPr lvl="4" algn="ctr">
              <a:spcBef>
                <a:spcPts val="360"/>
              </a:spcBef>
              <a:spcAft>
                <a:spcPts val="0"/>
              </a:spcAft>
              <a:buClr>
                <a:srgbClr val="8A8C8F"/>
              </a:buClr>
              <a:buSzPts val="1800"/>
              <a:buNone/>
              <a:defRPr>
                <a:solidFill>
                  <a:srgbClr val="8A8C8F"/>
                </a:solidFill>
              </a:defRPr>
            </a:lvl5pPr>
            <a:lvl6pPr lvl="5" algn="ctr">
              <a:spcBef>
                <a:spcPts val="360"/>
              </a:spcBef>
              <a:spcAft>
                <a:spcPts val="0"/>
              </a:spcAft>
              <a:buClr>
                <a:srgbClr val="8A8C8F"/>
              </a:buClr>
              <a:buSzPts val="1800"/>
              <a:buNone/>
              <a:defRPr>
                <a:solidFill>
                  <a:srgbClr val="8A8C8F"/>
                </a:solidFill>
              </a:defRPr>
            </a:lvl6pPr>
            <a:lvl7pPr lvl="6" algn="ctr">
              <a:spcBef>
                <a:spcPts val="360"/>
              </a:spcBef>
              <a:spcAft>
                <a:spcPts val="0"/>
              </a:spcAft>
              <a:buClr>
                <a:srgbClr val="8A8C8F"/>
              </a:buClr>
              <a:buSzPts val="1800"/>
              <a:buNone/>
              <a:defRPr>
                <a:solidFill>
                  <a:srgbClr val="8A8C8F"/>
                </a:solidFill>
              </a:defRPr>
            </a:lvl7pPr>
            <a:lvl8pPr lvl="7" algn="ctr">
              <a:spcBef>
                <a:spcPts val="360"/>
              </a:spcBef>
              <a:spcAft>
                <a:spcPts val="0"/>
              </a:spcAft>
              <a:buClr>
                <a:srgbClr val="8A8C8F"/>
              </a:buClr>
              <a:buSzPts val="1800"/>
              <a:buNone/>
              <a:defRPr>
                <a:solidFill>
                  <a:srgbClr val="8A8C8F"/>
                </a:solidFill>
              </a:defRPr>
            </a:lvl8pPr>
            <a:lvl9pPr lvl="8" algn="ctr">
              <a:spcBef>
                <a:spcPts val="360"/>
              </a:spcBef>
              <a:spcAft>
                <a:spcPts val="0"/>
              </a:spcAft>
              <a:buClr>
                <a:srgbClr val="8A8C8F"/>
              </a:buClr>
              <a:buSzPts val="1800"/>
              <a:buNone/>
              <a:defRPr>
                <a:solidFill>
                  <a:srgbClr val="8A8C8F"/>
                </a:solidFill>
              </a:defRPr>
            </a:lvl9pPr>
          </a:lstStyle>
          <a:p/>
        </p:txBody>
      </p:sp>
      <p:sp>
        <p:nvSpPr>
          <p:cNvPr id="68" name="Google Shape;68;p28"/>
          <p:cNvSpPr txBox="1"/>
          <p:nvPr>
            <p:ph idx="2" type="body"/>
          </p:nvPr>
        </p:nvSpPr>
        <p:spPr>
          <a:xfrm>
            <a:off x="293217" y="1594342"/>
            <a:ext cx="4887120" cy="364068"/>
          </a:xfrm>
          <a:prstGeom prst="rect">
            <a:avLst/>
          </a:prstGeom>
          <a:noFill/>
          <a:ln>
            <a:noFill/>
          </a:ln>
        </p:spPr>
        <p:txBody>
          <a:bodyPr anchorCtr="0" anchor="t" bIns="40825" lIns="81650" spcFirstLastPara="1" rIns="81650" wrap="square" tIns="40825">
            <a:noAutofit/>
          </a:bodyPr>
          <a:lstStyle>
            <a:lvl1pPr indent="-228600" lvl="0" marL="457200" algn="l">
              <a:spcBef>
                <a:spcPts val="400"/>
              </a:spcBef>
              <a:spcAft>
                <a:spcPts val="0"/>
              </a:spcAft>
              <a:buClr>
                <a:srgbClr val="25303B"/>
              </a:buClr>
              <a:buSzPts val="2000"/>
              <a:buNone/>
              <a:defRPr sz="2000" cap="none"/>
            </a:lvl1pPr>
            <a:lvl2pPr indent="-228600" lvl="1" marL="914400" algn="l">
              <a:spcBef>
                <a:spcPts val="500"/>
              </a:spcBef>
              <a:spcAft>
                <a:spcPts val="0"/>
              </a:spcAft>
              <a:buClr>
                <a:schemeClr val="dk1"/>
              </a:buClr>
              <a:buSzPts val="2500"/>
              <a:buNone/>
              <a:defRPr/>
            </a:lvl2pPr>
            <a:lvl3pPr indent="-355600" lvl="2" marL="1371600" algn="l">
              <a:spcBef>
                <a:spcPts val="400"/>
              </a:spcBef>
              <a:spcAft>
                <a:spcPts val="0"/>
              </a:spcAft>
              <a:buClr>
                <a:schemeClr val="dk1"/>
              </a:buClr>
              <a:buSzPts val="2000"/>
              <a:buChar char="•"/>
              <a:defRPr sz="20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28"/>
          <p:cNvSpPr txBox="1"/>
          <p:nvPr>
            <p:ph idx="3" type="body"/>
          </p:nvPr>
        </p:nvSpPr>
        <p:spPr>
          <a:xfrm>
            <a:off x="293217" y="1958411"/>
            <a:ext cx="8223598" cy="2601864"/>
          </a:xfrm>
          <a:prstGeom prst="rect">
            <a:avLst/>
          </a:prstGeom>
          <a:noFill/>
          <a:ln>
            <a:noFill/>
          </a:ln>
        </p:spPr>
        <p:txBody>
          <a:bodyPr anchorCtr="0" anchor="t" bIns="40825" lIns="81650" spcFirstLastPara="1" rIns="81650" wrap="square" tIns="40825">
            <a:noAutofit/>
          </a:bodyPr>
          <a:lstStyle>
            <a:lvl1pPr indent="-330200" lvl="0" marL="457200" algn="l">
              <a:spcBef>
                <a:spcPts val="400"/>
              </a:spcBef>
              <a:spcAft>
                <a:spcPts val="0"/>
              </a:spcAft>
              <a:buClr>
                <a:srgbClr val="25303B"/>
              </a:buClr>
              <a:buSzPts val="1600"/>
              <a:buFont typeface="Noto Sans Symbols"/>
              <a:buChar char="▪"/>
              <a:defRPr sz="2000" cap="none"/>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70" name="Google Shape;70;p28"/>
          <p:cNvCxnSpPr/>
          <p:nvPr/>
        </p:nvCxnSpPr>
        <p:spPr>
          <a:xfrm>
            <a:off x="293077" y="4900251"/>
            <a:ext cx="8534397" cy="0"/>
          </a:xfrm>
          <a:prstGeom prst="straightConnector1">
            <a:avLst/>
          </a:prstGeom>
          <a:noFill/>
          <a:ln cap="flat" cmpd="sng" w="9525">
            <a:solidFill>
              <a:srgbClr val="7F7F7F"/>
            </a:solidFill>
            <a:prstDash val="solid"/>
            <a:round/>
            <a:headEnd len="sm" w="sm" type="none"/>
            <a:tailEnd len="sm" w="sm" type="none"/>
          </a:ln>
        </p:spPr>
      </p:cxnSp>
      <p:sp>
        <p:nvSpPr>
          <p:cNvPr id="71" name="Google Shape;71;p28"/>
          <p:cNvSpPr txBox="1"/>
          <p:nvPr/>
        </p:nvSpPr>
        <p:spPr>
          <a:xfrm>
            <a:off x="8417170" y="4900251"/>
            <a:ext cx="515816"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GB" sz="1000">
                <a:solidFill>
                  <a:srgbClr val="A5A5A5"/>
                </a:solidFill>
                <a:latin typeface="Calibri"/>
                <a:ea typeface="Calibri"/>
                <a:cs typeface="Calibri"/>
                <a:sym typeface="Calibri"/>
              </a:rPr>
              <a:t>‹#›</a:t>
            </a:fld>
            <a:endParaRPr sz="1000">
              <a:solidFill>
                <a:srgbClr val="A5A5A5"/>
              </a:solidFill>
              <a:latin typeface="Calibri"/>
              <a:ea typeface="Calibri"/>
              <a:cs typeface="Calibri"/>
              <a:sym typeface="Calibri"/>
            </a:endParaRPr>
          </a:p>
        </p:txBody>
      </p:sp>
    </p:spTree>
  </p:cSld>
  <p:clrMapOvr>
    <a:masterClrMapping/>
  </p:clrMapOvr>
  <p:extLst>
    <p:ext uri="{DCECCB84-F9BA-43D5-87BE-67443E8EF086}">
      <p15:sldGuideLst>
        <p15:guide id="1" orient="horz" pos="2869">
          <p15:clr>
            <a:srgbClr val="FBAE40"/>
          </p15:clr>
        </p15:guide>
        <p15:guide id="2" pos="2880">
          <p15:clr>
            <a:srgbClr val="FBAE40"/>
          </p15:clr>
        </p15:guide>
        <p15:guide id="3" orient="horz" pos="374">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1.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1" y="1709081"/>
            <a:ext cx="8229600" cy="858044"/>
          </a:xfrm>
          <a:prstGeom prst="rect">
            <a:avLst/>
          </a:prstGeom>
          <a:noFill/>
          <a:ln>
            <a:noFill/>
          </a:ln>
        </p:spPr>
        <p:txBody>
          <a:bodyPr anchorCtr="0" anchor="ctr" bIns="40825" lIns="81650" spcFirstLastPara="1" rIns="81650" wrap="square" tIns="40825">
            <a:normAutofit/>
          </a:bodyPr>
          <a:lstStyle>
            <a:lvl1pPr lvl="0" marR="0" rtl="0" algn="l">
              <a:spcBef>
                <a:spcPts val="0"/>
              </a:spcBef>
              <a:spcAft>
                <a:spcPts val="0"/>
              </a:spcAft>
              <a:buClr>
                <a:schemeClr val="dk1"/>
              </a:buClr>
              <a:buSzPts val="4900"/>
              <a:buFont typeface="Cambria"/>
              <a:buNone/>
              <a:defRPr b="1" i="0" sz="49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457201" y="2668450"/>
            <a:ext cx="8229600" cy="507820"/>
          </a:xfrm>
          <a:prstGeom prst="rect">
            <a:avLst/>
          </a:prstGeom>
          <a:noFill/>
          <a:ln>
            <a:noFill/>
          </a:ln>
        </p:spPr>
        <p:txBody>
          <a:bodyPr anchorCtr="0" anchor="t" bIns="40825" lIns="81650" spcFirstLastPara="1" rIns="81650" wrap="square" tIns="40825">
            <a:normAutofit/>
          </a:bodyPr>
          <a:lstStyle>
            <a:lvl1pPr indent="-228600" lvl="0" marL="457200" marR="0" rtl="0" algn="l">
              <a:spcBef>
                <a:spcPts val="600"/>
              </a:spcBef>
              <a:spcAft>
                <a:spcPts val="0"/>
              </a:spcAft>
              <a:buClr>
                <a:srgbClr val="25303B"/>
              </a:buClr>
              <a:buSzPts val="3000"/>
              <a:buFont typeface="Arial"/>
              <a:buNone/>
              <a:defRPr b="0" i="0" sz="3000" u="none" cap="none" strike="noStrike">
                <a:solidFill>
                  <a:srgbClr val="25303B"/>
                </a:solidFill>
                <a:latin typeface="Calibri"/>
                <a:ea typeface="Calibri"/>
                <a:cs typeface="Calibri"/>
                <a:sym typeface="Calibri"/>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indent="-361950" lvl="2" marL="13716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869">
          <p15:clr>
            <a:srgbClr val="F26B43"/>
          </p15:clr>
        </p15:guide>
        <p15:guide id="2" pos="2880">
          <p15:clr>
            <a:srgbClr val="F26B43"/>
          </p15:clr>
        </p15:guide>
        <p15:guide id="3" orient="horz" pos="3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s://pendular-graph.glitch.me/" TargetMode="External"/><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
          <p:cNvSpPr txBox="1"/>
          <p:nvPr>
            <p:ph type="title"/>
          </p:nvPr>
        </p:nvSpPr>
        <p:spPr>
          <a:xfrm>
            <a:off x="293355" y="1709081"/>
            <a:ext cx="8229600" cy="858044"/>
          </a:xfrm>
          <a:prstGeom prst="rect">
            <a:avLst/>
          </a:prstGeom>
          <a:noFill/>
          <a:ln>
            <a:noFill/>
          </a:ln>
        </p:spPr>
        <p:txBody>
          <a:bodyPr anchorCtr="0" anchor="ctr" bIns="40825" lIns="81650" spcFirstLastPara="1" rIns="81650" wrap="square" tIns="40825">
            <a:noAutofit/>
          </a:bodyPr>
          <a:lstStyle/>
          <a:p>
            <a:pPr indent="0" lvl="0" marL="0" rtl="0" algn="ctr">
              <a:spcBef>
                <a:spcPts val="0"/>
              </a:spcBef>
              <a:spcAft>
                <a:spcPts val="0"/>
              </a:spcAft>
              <a:buClr>
                <a:schemeClr val="dk1"/>
              </a:buClr>
              <a:buSzPts val="2800"/>
              <a:buFont typeface="Cambria"/>
              <a:buNone/>
            </a:pPr>
            <a:r>
              <a:rPr lang="en-GB" sz="2800"/>
              <a:t>The Pendular Graph: Visualising Hierarchical Repetitive Structure in Point-set Representations of the POP909 Music Dataset </a:t>
            </a:r>
            <a:br>
              <a:rPr lang="en-GB" sz="2800"/>
            </a:br>
            <a:endParaRPr sz="2800"/>
          </a:p>
        </p:txBody>
      </p:sp>
      <p:sp>
        <p:nvSpPr>
          <p:cNvPr id="324" name="Google Shape;324;p1"/>
          <p:cNvSpPr txBox="1"/>
          <p:nvPr>
            <p:ph idx="1" type="body"/>
          </p:nvPr>
        </p:nvSpPr>
        <p:spPr>
          <a:xfrm>
            <a:off x="2019096" y="3491928"/>
            <a:ext cx="4778117" cy="1009381"/>
          </a:xfrm>
          <a:prstGeom prst="rect">
            <a:avLst/>
          </a:prstGeom>
          <a:noFill/>
          <a:ln>
            <a:noFill/>
          </a:ln>
        </p:spPr>
        <p:txBody>
          <a:bodyPr anchorCtr="0" anchor="t" bIns="40825" lIns="81650" spcFirstLastPara="1" rIns="81650" wrap="square" tIns="40825">
            <a:normAutofit/>
          </a:bodyPr>
          <a:lstStyle/>
          <a:p>
            <a:pPr indent="0" lvl="0" marL="0" rtl="0" algn="ctr">
              <a:spcBef>
                <a:spcPts val="0"/>
              </a:spcBef>
              <a:spcAft>
                <a:spcPts val="0"/>
              </a:spcAft>
              <a:buClr>
                <a:srgbClr val="25303B"/>
              </a:buClr>
              <a:buSzPts val="2400"/>
              <a:buNone/>
            </a:pPr>
            <a:r>
              <a:rPr lang="en-GB" sz="2400"/>
              <a:t>Chenyu Gao</a:t>
            </a:r>
            <a:r>
              <a:rPr baseline="30000" lang="en-GB" sz="2400"/>
              <a:t>1</a:t>
            </a:r>
            <a:r>
              <a:rPr lang="en-GB" sz="2400"/>
              <a:t>, Tom Collins</a:t>
            </a:r>
            <a:r>
              <a:rPr baseline="30000" lang="en-GB" sz="2400"/>
              <a:t>2, 3</a:t>
            </a:r>
            <a:endParaRPr baseline="30000" sz="2400"/>
          </a:p>
        </p:txBody>
      </p:sp>
      <p:pic>
        <p:nvPicPr>
          <p:cNvPr descr="A group of symbols on a white background&#10;&#10;Description automatically generated with low confidence" id="325" name="Google Shape;325;p1"/>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326" name="Google Shape;326;p1"/>
          <p:cNvSpPr txBox="1"/>
          <p:nvPr/>
        </p:nvSpPr>
        <p:spPr>
          <a:xfrm>
            <a:off x="3128957" y="4006027"/>
            <a:ext cx="255839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baseline="30000" i="0" lang="en-GB" sz="1600" u="none" cap="none" strike="noStrike">
                <a:solidFill>
                  <a:schemeClr val="dk1"/>
                </a:solidFill>
                <a:latin typeface="Arial"/>
                <a:ea typeface="Arial"/>
                <a:cs typeface="Arial"/>
                <a:sym typeface="Arial"/>
              </a:rPr>
              <a:t>1</a:t>
            </a:r>
            <a:r>
              <a:rPr b="0" i="0" lang="en-GB" sz="1600" u="none" cap="none" strike="noStrike">
                <a:solidFill>
                  <a:schemeClr val="dk1"/>
                </a:solidFill>
                <a:latin typeface="Arial"/>
                <a:ea typeface="Arial"/>
                <a:cs typeface="Arial"/>
                <a:sym typeface="Arial"/>
              </a:rPr>
              <a:t> University of York, UK</a:t>
            </a:r>
            <a:br>
              <a:rPr b="0" i="0" lang="en-GB" sz="1600" u="none" cap="none" strike="noStrike">
                <a:solidFill>
                  <a:schemeClr val="dk1"/>
                </a:solidFill>
                <a:latin typeface="Arial"/>
                <a:ea typeface="Arial"/>
                <a:cs typeface="Arial"/>
                <a:sym typeface="Arial"/>
              </a:rPr>
            </a:br>
            <a:r>
              <a:rPr b="0" baseline="30000" i="0" lang="en-GB" sz="1600" u="none" cap="none" strike="noStrike">
                <a:solidFill>
                  <a:schemeClr val="dk1"/>
                </a:solidFill>
                <a:latin typeface="Arial"/>
                <a:ea typeface="Arial"/>
                <a:cs typeface="Arial"/>
                <a:sym typeface="Arial"/>
              </a:rPr>
              <a:t>2 </a:t>
            </a:r>
            <a:r>
              <a:rPr b="0" i="0" lang="en-GB" sz="1600" u="none" cap="none" strike="noStrike">
                <a:solidFill>
                  <a:schemeClr val="dk1"/>
                </a:solidFill>
                <a:latin typeface="Arial"/>
                <a:ea typeface="Arial"/>
                <a:cs typeface="Arial"/>
                <a:sym typeface="Arial"/>
              </a:rPr>
              <a:t>University of Miami, USA</a:t>
            </a:r>
            <a:br>
              <a:rPr b="0" i="0" lang="en-GB" sz="1600" u="none" cap="none" strike="noStrike">
                <a:solidFill>
                  <a:schemeClr val="dk1"/>
                </a:solidFill>
                <a:latin typeface="Arial"/>
                <a:ea typeface="Arial"/>
                <a:cs typeface="Arial"/>
                <a:sym typeface="Arial"/>
              </a:rPr>
            </a:br>
            <a:r>
              <a:rPr b="0" baseline="30000" i="0" lang="en-GB" sz="1600" u="none" cap="none" strike="noStrike">
                <a:solidFill>
                  <a:schemeClr val="dk1"/>
                </a:solidFill>
                <a:latin typeface="Arial"/>
                <a:ea typeface="Arial"/>
                <a:cs typeface="Arial"/>
                <a:sym typeface="Arial"/>
              </a:rPr>
              <a:t>3</a:t>
            </a:r>
            <a:r>
              <a:rPr b="0" i="0" lang="en-GB" sz="1600" u="none" cap="none" strike="noStrike">
                <a:solidFill>
                  <a:schemeClr val="dk1"/>
                </a:solidFill>
                <a:latin typeface="Arial"/>
                <a:ea typeface="Arial"/>
                <a:cs typeface="Arial"/>
                <a:sym typeface="Arial"/>
              </a:rPr>
              <a:t> MAIA, Inc.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9"/>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sz="4000">
                <a:latin typeface="Calibri"/>
                <a:ea typeface="Calibri"/>
                <a:cs typeface="Calibri"/>
                <a:sym typeface="Calibri"/>
              </a:rPr>
              <a:t>Contributions</a:t>
            </a:r>
            <a:endParaRPr/>
          </a:p>
        </p:txBody>
      </p:sp>
      <p:pic>
        <p:nvPicPr>
          <p:cNvPr descr="A group of symbols on a white background&#10;&#10;Description automatically generated with low confidence" id="405" name="Google Shape;405;p9"/>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406" name="Google Shape;406;p9"/>
          <p:cNvSpPr txBox="1"/>
          <p:nvPr/>
        </p:nvSpPr>
        <p:spPr>
          <a:xfrm>
            <a:off x="375249" y="4312967"/>
            <a:ext cx="8393502" cy="830997"/>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Gao, </a:t>
            </a:r>
            <a:r>
              <a:rPr lang="en-GB" sz="1200">
                <a:solidFill>
                  <a:srgbClr val="7F7F7F"/>
                </a:solidFill>
                <a:latin typeface="Calibri"/>
                <a:ea typeface="Calibri"/>
                <a:cs typeface="Calibri"/>
                <a:sym typeface="Calibri"/>
              </a:rPr>
              <a:t>C</a:t>
            </a:r>
            <a:r>
              <a:rPr b="0" i="0" lang="en-GB" sz="1200">
                <a:solidFill>
                  <a:srgbClr val="7F7F7F"/>
                </a:solidFill>
                <a:latin typeface="Calibri"/>
                <a:ea typeface="Calibri"/>
                <a:cs typeface="Calibri"/>
                <a:sym typeface="Calibri"/>
              </a:rPr>
              <a:t>., &amp; Collins, T. (2023). The Pendular Graph: Visualising Hierarchical Repetitive Structure in Point-set Representations of the POP909 Music Dataset. Accepted by </a:t>
            </a:r>
            <a:r>
              <a:rPr b="0" i="1" lang="en-GB" sz="1200">
                <a:solidFill>
                  <a:srgbClr val="7F7F7F"/>
                </a:solidFill>
                <a:latin typeface="Calibri"/>
                <a:ea typeface="Calibri"/>
                <a:cs typeface="Calibri"/>
                <a:sym typeface="Calibri"/>
              </a:rPr>
              <a:t>25th International Conference in Human-Computer Interaction </a:t>
            </a:r>
            <a:r>
              <a:rPr b="0" i="0" lang="en-GB" sz="1200">
                <a:solidFill>
                  <a:srgbClr val="7F7F7F"/>
                </a:solidFill>
                <a:latin typeface="Calibri"/>
                <a:ea typeface="Calibri"/>
                <a:cs typeface="Calibri"/>
                <a:sym typeface="Calibri"/>
              </a:rPr>
              <a:t>(</a:t>
            </a:r>
            <a:r>
              <a:rPr b="0" i="1" lang="en-GB" sz="1200">
                <a:solidFill>
                  <a:srgbClr val="7F7F7F"/>
                </a:solidFill>
                <a:latin typeface="Calibri"/>
                <a:ea typeface="Calibri"/>
                <a:cs typeface="Calibri"/>
                <a:sym typeface="Calibri"/>
              </a:rPr>
              <a:t>HCII 2023 Conference) - Late Breaking Work</a:t>
            </a:r>
            <a:r>
              <a:rPr lang="en-GB" sz="1200">
                <a:solidFill>
                  <a:srgbClr val="7F7F7F"/>
                </a:solidFill>
                <a:latin typeface="Calibri"/>
                <a:ea typeface="Calibri"/>
                <a:cs typeface="Calibri"/>
                <a:sym typeface="Calibri"/>
              </a:rPr>
              <a:t>. </a:t>
            </a:r>
            <a:endParaRPr/>
          </a:p>
          <a:p>
            <a:pPr indent="-95250" lvl="0" marL="171450" marR="0" rtl="0" algn="l">
              <a:spcBef>
                <a:spcPts val="0"/>
              </a:spcBef>
              <a:spcAft>
                <a:spcPts val="0"/>
              </a:spcAft>
              <a:buClr>
                <a:schemeClr val="dk1"/>
              </a:buClr>
              <a:buSzPts val="1200"/>
              <a:buFont typeface="Noto Sans Symbols"/>
              <a:buNone/>
            </a:pPr>
            <a:r>
              <a:t/>
            </a:r>
            <a:endParaRPr sz="1200">
              <a:solidFill>
                <a:srgbClr val="7F7F7F"/>
              </a:solidFill>
              <a:latin typeface="Calibri"/>
              <a:ea typeface="Calibri"/>
              <a:cs typeface="Calibri"/>
              <a:sym typeface="Calibri"/>
            </a:endParaRPr>
          </a:p>
        </p:txBody>
      </p:sp>
      <p:sp>
        <p:nvSpPr>
          <p:cNvPr id="407" name="Google Shape;407;p9"/>
          <p:cNvSpPr txBox="1"/>
          <p:nvPr>
            <p:ph idx="3" type="body"/>
          </p:nvPr>
        </p:nvSpPr>
        <p:spPr>
          <a:xfrm>
            <a:off x="293077" y="1447769"/>
            <a:ext cx="8223598" cy="2598937"/>
          </a:xfrm>
          <a:prstGeom prst="rect">
            <a:avLst/>
          </a:prstGeom>
          <a:noFill/>
          <a:ln>
            <a:noFill/>
          </a:ln>
        </p:spPr>
        <p:txBody>
          <a:bodyPr anchorCtr="0" anchor="t" bIns="40825" lIns="81650" spcFirstLastPara="1" rIns="81650" wrap="square" tIns="40825">
            <a:noAutofit/>
          </a:bodyPr>
          <a:lstStyle/>
          <a:p>
            <a:pPr indent="-285750" lvl="0" marL="285750" rtl="0" algn="l">
              <a:spcBef>
                <a:spcPts val="0"/>
              </a:spcBef>
              <a:spcAft>
                <a:spcPts val="0"/>
              </a:spcAft>
              <a:buClr>
                <a:srgbClr val="25303B"/>
              </a:buClr>
              <a:buSzPts val="1600"/>
              <a:buChar char="▪"/>
            </a:pPr>
            <a:r>
              <a:rPr lang="en-GB">
                <a:latin typeface="Arial"/>
                <a:ea typeface="Arial"/>
                <a:cs typeface="Arial"/>
                <a:sym typeface="Arial"/>
              </a:rPr>
              <a:t>Introduce a web-based interface where hierarchical annotations of 909 songs can be explored and played back.</a:t>
            </a:r>
            <a:endParaRPr/>
          </a:p>
          <a:p>
            <a:pPr indent="-184150" lvl="0" marL="285750" rtl="0" algn="l">
              <a:spcBef>
                <a:spcPts val="400"/>
              </a:spcBef>
              <a:spcAft>
                <a:spcPts val="0"/>
              </a:spcAft>
              <a:buClr>
                <a:srgbClr val="25303B"/>
              </a:buClr>
              <a:buSzPts val="1600"/>
              <a:buNone/>
            </a:pPr>
            <a:r>
              <a:t/>
            </a:r>
            <a:endParaRPr>
              <a:latin typeface="Arial"/>
              <a:ea typeface="Arial"/>
              <a:cs typeface="Arial"/>
              <a:sym typeface="Arial"/>
            </a:endParaRPr>
          </a:p>
          <a:p>
            <a:pPr indent="-285750" lvl="0" marL="285750" rtl="0" algn="l">
              <a:spcBef>
                <a:spcPts val="400"/>
              </a:spcBef>
              <a:spcAft>
                <a:spcPts val="0"/>
              </a:spcAft>
              <a:buClr>
                <a:srgbClr val="25303B"/>
              </a:buClr>
              <a:buSzPts val="1600"/>
              <a:buChar char="▪"/>
            </a:pPr>
            <a:r>
              <a:rPr lang="en-GB">
                <a:latin typeface="Arial"/>
                <a:ea typeface="Arial"/>
                <a:cs typeface="Arial"/>
                <a:sym typeface="Arial"/>
              </a:rPr>
              <a:t>Develop a method for taking a linear annotation as input, and converting it to a hierarchical annotation as output </a:t>
            </a:r>
            <a:endParaRPr/>
          </a:p>
          <a:p>
            <a:pPr indent="101600" lvl="0" marL="0" rtl="0" algn="l">
              <a:spcBef>
                <a:spcPts val="400"/>
              </a:spcBef>
              <a:spcAft>
                <a:spcPts val="0"/>
              </a:spcAft>
              <a:buClr>
                <a:srgbClr val="25303B"/>
              </a:buClr>
              <a:buSzPts val="1600"/>
              <a:buFont typeface="Noto Sans Symbols"/>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316c295ba3_0_8"/>
          <p:cNvSpPr txBox="1"/>
          <p:nvPr>
            <p:ph type="ctrTitle"/>
          </p:nvPr>
        </p:nvSpPr>
        <p:spPr>
          <a:xfrm>
            <a:off x="293077" y="593725"/>
            <a:ext cx="4887300" cy="57870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413" name="Google Shape;413;g2316c295ba3_0_8"/>
          <p:cNvSpPr txBox="1"/>
          <p:nvPr>
            <p:ph idx="3" type="body"/>
          </p:nvPr>
        </p:nvSpPr>
        <p:spPr>
          <a:xfrm>
            <a:off x="293077" y="1274662"/>
            <a:ext cx="8223600" cy="2598900"/>
          </a:xfrm>
          <a:prstGeom prst="rect">
            <a:avLst/>
          </a:prstGeom>
          <a:noFill/>
          <a:ln>
            <a:noFill/>
          </a:ln>
        </p:spPr>
        <p:txBody>
          <a:bodyPr anchorCtr="0" anchor="t" bIns="40825" lIns="81650" spcFirstLastPara="1" rIns="81650" wrap="square" tIns="40825">
            <a:noAutofit/>
          </a:bodyPr>
          <a:lstStyle/>
          <a:p>
            <a:pPr indent="-30479" lvl="0" marL="0" rtl="0" algn="l">
              <a:lnSpc>
                <a:spcPct val="150000"/>
              </a:lnSpc>
              <a:spcBef>
                <a:spcPts val="0"/>
              </a:spcBef>
              <a:spcAft>
                <a:spcPts val="0"/>
              </a:spcAft>
              <a:buClr>
                <a:srgbClr val="A5A5A5"/>
              </a:buClr>
              <a:buSzPts val="2400"/>
              <a:buChar char="▪"/>
            </a:pPr>
            <a:r>
              <a:rPr lang="en-GB" sz="2400">
                <a:solidFill>
                  <a:srgbClr val="A5A5A5"/>
                </a:solidFill>
                <a:latin typeface="Calibri"/>
                <a:ea typeface="Calibri"/>
                <a:cs typeface="Calibri"/>
                <a:sym typeface="Calibri"/>
              </a:rPr>
              <a:t>Introduction &amp; motivation</a:t>
            </a:r>
            <a:endParaRPr sz="2400">
              <a:solidFill>
                <a:srgbClr val="A5A5A5"/>
              </a:solidFill>
              <a:latin typeface="Calibri"/>
              <a:ea typeface="Calibri"/>
              <a:cs typeface="Calibri"/>
              <a:sym typeface="Calibri"/>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rPr>
              <a:t>Contributions of this paper</a:t>
            </a:r>
            <a:endParaRPr sz="2400">
              <a:solidFill>
                <a:srgbClr val="A5A5A5"/>
              </a:solidFill>
            </a:endParaRPr>
          </a:p>
          <a:p>
            <a:pPr indent="-50800" lvl="0" marL="0" rtl="0" algn="l">
              <a:lnSpc>
                <a:spcPct val="150000"/>
              </a:lnSpc>
              <a:spcBef>
                <a:spcPts val="480"/>
              </a:spcBef>
              <a:spcAft>
                <a:spcPts val="0"/>
              </a:spcAft>
              <a:buClr>
                <a:srgbClr val="222222"/>
              </a:buClr>
              <a:buSzPts val="2400"/>
              <a:buChar char="▪"/>
            </a:pPr>
            <a:r>
              <a:rPr lang="en-GB" sz="2400">
                <a:solidFill>
                  <a:srgbClr val="222222"/>
                </a:solidFill>
              </a:rPr>
              <a:t>The pendular graph</a:t>
            </a:r>
            <a:endParaRPr sz="2400">
              <a:solidFill>
                <a:srgbClr val="222222"/>
              </a:solidFill>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rPr>
              <a:t>Hierarch</a:t>
            </a:r>
            <a:r>
              <a:rPr lang="en-GB" sz="2400">
                <a:solidFill>
                  <a:srgbClr val="A5A5A5"/>
                </a:solidFill>
                <a:latin typeface="Calibri"/>
                <a:ea typeface="Calibri"/>
                <a:cs typeface="Calibri"/>
                <a:sym typeface="Calibri"/>
              </a:rPr>
              <a:t>icalisation of the POP909 </a:t>
            </a:r>
            <a:r>
              <a:rPr lang="en-GB" sz="2400">
                <a:solidFill>
                  <a:srgbClr val="A5A5A5"/>
                </a:solidFill>
              </a:rPr>
              <a:t>a</a:t>
            </a:r>
            <a:r>
              <a:rPr lang="en-GB" sz="2400">
                <a:solidFill>
                  <a:srgbClr val="A5A5A5"/>
                </a:solidFill>
                <a:latin typeface="Calibri"/>
                <a:ea typeface="Calibri"/>
                <a:cs typeface="Calibri"/>
                <a:sym typeface="Calibri"/>
              </a:rPr>
              <a:t>nnotations </a:t>
            </a:r>
            <a:endParaRPr sz="2400">
              <a:solidFill>
                <a:srgbClr val="A5A5A5"/>
              </a:solidFill>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latin typeface="Calibri"/>
                <a:ea typeface="Calibri"/>
                <a:cs typeface="Calibri"/>
                <a:sym typeface="Calibri"/>
              </a:rPr>
              <a:t>Limitations and future work</a:t>
            </a:r>
            <a:endParaRPr sz="2400">
              <a:solidFill>
                <a:srgbClr val="A5A5A5"/>
              </a:solidFill>
            </a:endParaRPr>
          </a:p>
          <a:p>
            <a:pPr indent="101600" lvl="0" marL="0" rtl="0" algn="l">
              <a:spcBef>
                <a:spcPts val="400"/>
              </a:spcBef>
              <a:spcAft>
                <a:spcPts val="0"/>
              </a:spcAft>
              <a:buClr>
                <a:srgbClr val="25303B"/>
              </a:buClr>
              <a:buSzPts val="1600"/>
              <a:buFont typeface="Noto Sans Symbols"/>
              <a:buNone/>
            </a:pPr>
            <a:r>
              <a:t/>
            </a:r>
            <a:endParaRPr sz="2400"/>
          </a:p>
        </p:txBody>
      </p:sp>
      <p:pic>
        <p:nvPicPr>
          <p:cNvPr descr="A group of symbols on a white background&#10;&#10;Description automatically generated with low confidence" id="414" name="Google Shape;414;g2316c295ba3_0_8"/>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0"/>
          <p:cNvSpPr txBox="1"/>
          <p:nvPr>
            <p:ph type="ctrTitle"/>
          </p:nvPr>
        </p:nvSpPr>
        <p:spPr>
          <a:xfrm>
            <a:off x="293076" y="782872"/>
            <a:ext cx="5659150"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3200"/>
              <a:buFont typeface="Calibri"/>
              <a:buNone/>
            </a:pPr>
            <a:r>
              <a:rPr lang="en-GB" sz="3200">
                <a:latin typeface="Calibri"/>
                <a:ea typeface="Calibri"/>
                <a:cs typeface="Calibri"/>
                <a:sym typeface="Calibri"/>
              </a:rPr>
              <a:t>POP909 Pendular Graphs</a:t>
            </a:r>
            <a:br>
              <a:rPr b="1" i="0" lang="en-GB" sz="1400">
                <a:solidFill>
                  <a:srgbClr val="2800FF"/>
                </a:solidFill>
                <a:latin typeface="Calibri"/>
                <a:ea typeface="Calibri"/>
                <a:cs typeface="Calibri"/>
                <a:sym typeface="Calibri"/>
              </a:rPr>
            </a:br>
            <a:endParaRPr sz="3200">
              <a:latin typeface="Calibri"/>
              <a:ea typeface="Calibri"/>
              <a:cs typeface="Calibri"/>
              <a:sym typeface="Calibri"/>
            </a:endParaRPr>
          </a:p>
        </p:txBody>
      </p:sp>
      <p:pic>
        <p:nvPicPr>
          <p:cNvPr descr="A group of symbols on a white background&#10;&#10;Description automatically generated with low confidence" id="421" name="Google Shape;421;p10"/>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422" name="Google Shape;422;p10"/>
          <p:cNvSpPr txBox="1"/>
          <p:nvPr/>
        </p:nvSpPr>
        <p:spPr>
          <a:xfrm>
            <a:off x="375249" y="4304524"/>
            <a:ext cx="8393400" cy="6465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lang="en-GB" sz="1200">
                <a:solidFill>
                  <a:srgbClr val="7F7F7F"/>
                </a:solidFill>
                <a:highlight>
                  <a:srgbClr val="FFFFFF"/>
                </a:highlight>
                <a:latin typeface="Calibri"/>
                <a:ea typeface="Calibri"/>
                <a:cs typeface="Calibri"/>
                <a:sym typeface="Calibri"/>
              </a:rPr>
              <a:t>Deutsch, D., &amp; Feroe, J. (1981). The internal representation of pitch sequences in tonal music. </a:t>
            </a:r>
            <a:r>
              <a:rPr i="1" lang="en-GB" sz="1200">
                <a:solidFill>
                  <a:srgbClr val="7F7F7F"/>
                </a:solidFill>
                <a:highlight>
                  <a:srgbClr val="FFFFFF"/>
                </a:highlight>
                <a:latin typeface="Calibri"/>
                <a:ea typeface="Calibri"/>
                <a:cs typeface="Calibri"/>
                <a:sym typeface="Calibri"/>
              </a:rPr>
              <a:t>Psychological review</a:t>
            </a:r>
            <a:r>
              <a:rPr lang="en-GB" sz="1200">
                <a:solidFill>
                  <a:srgbClr val="7F7F7F"/>
                </a:solidFill>
                <a:highlight>
                  <a:srgbClr val="FFFFFF"/>
                </a:highlight>
                <a:latin typeface="Calibri"/>
                <a:ea typeface="Calibri"/>
                <a:cs typeface="Calibri"/>
                <a:sym typeface="Calibri"/>
              </a:rPr>
              <a:t>, </a:t>
            </a:r>
            <a:r>
              <a:rPr i="1" lang="en-GB" sz="1200">
                <a:solidFill>
                  <a:srgbClr val="7F7F7F"/>
                </a:solidFill>
                <a:highlight>
                  <a:srgbClr val="FFFFFF"/>
                </a:highlight>
                <a:latin typeface="Calibri"/>
                <a:ea typeface="Calibri"/>
                <a:cs typeface="Calibri"/>
                <a:sym typeface="Calibri"/>
              </a:rPr>
              <a:t>88</a:t>
            </a:r>
            <a:r>
              <a:rPr lang="en-GB" sz="1200">
                <a:solidFill>
                  <a:srgbClr val="7F7F7F"/>
                </a:solidFill>
                <a:highlight>
                  <a:srgbClr val="FFFFFF"/>
                </a:highlight>
                <a:latin typeface="Calibri"/>
                <a:ea typeface="Calibri"/>
                <a:cs typeface="Calibri"/>
                <a:sym typeface="Calibri"/>
              </a:rPr>
              <a:t>(6), 503.</a:t>
            </a:r>
            <a:endParaRPr sz="1200">
              <a:solidFill>
                <a:srgbClr val="7F7F7F"/>
              </a:solidFill>
              <a:latin typeface="Calibri"/>
              <a:ea typeface="Calibri"/>
              <a:cs typeface="Calibri"/>
              <a:sym typeface="Calibri"/>
            </a:endParaRPr>
          </a:p>
          <a:p>
            <a:pPr indent="-171450" lvl="0" marL="171450" marR="0" rtl="0" algn="l">
              <a:spcBef>
                <a:spcPts val="0"/>
              </a:spcBef>
              <a:spcAft>
                <a:spcPts val="0"/>
              </a:spcAft>
              <a:buClr>
                <a:srgbClr val="7F7F7F"/>
              </a:buClr>
              <a:buSzPts val="1200"/>
              <a:buFont typeface="Calibri"/>
              <a:buChar char="❑"/>
            </a:pPr>
            <a:r>
              <a:rPr lang="en-GB" sz="1200">
                <a:solidFill>
                  <a:srgbClr val="7F7F7F"/>
                </a:solidFill>
                <a:highlight>
                  <a:srgbClr val="FFFFFF"/>
                </a:highlight>
                <a:latin typeface="Calibri"/>
                <a:ea typeface="Calibri"/>
                <a:cs typeface="Calibri"/>
                <a:sym typeface="Calibri"/>
              </a:rPr>
              <a:t>Collins, T. E. (2011). </a:t>
            </a:r>
            <a:r>
              <a:rPr i="1" lang="en-GB" sz="1200">
                <a:solidFill>
                  <a:srgbClr val="7F7F7F"/>
                </a:solidFill>
                <a:highlight>
                  <a:srgbClr val="FFFFFF"/>
                </a:highlight>
                <a:latin typeface="Calibri"/>
                <a:ea typeface="Calibri"/>
                <a:cs typeface="Calibri"/>
                <a:sym typeface="Calibri"/>
              </a:rPr>
              <a:t>Improved methods for pattern discovery in music, with applications in automated stylistic composition</a:t>
            </a:r>
            <a:r>
              <a:rPr lang="en-GB" sz="1200">
                <a:solidFill>
                  <a:srgbClr val="7F7F7F"/>
                </a:solidFill>
                <a:highlight>
                  <a:srgbClr val="FFFFFF"/>
                </a:highlight>
                <a:latin typeface="Calibri"/>
                <a:ea typeface="Calibri"/>
                <a:cs typeface="Calibri"/>
                <a:sym typeface="Calibri"/>
              </a:rPr>
              <a:t>. Open University (United Kingdom).</a:t>
            </a:r>
            <a:endParaRPr>
              <a:solidFill>
                <a:srgbClr val="7F7F7F"/>
              </a:solidFill>
              <a:latin typeface="Calibri"/>
              <a:ea typeface="Calibri"/>
              <a:cs typeface="Calibri"/>
              <a:sym typeface="Calibri"/>
            </a:endParaRPr>
          </a:p>
        </p:txBody>
      </p:sp>
      <p:pic>
        <p:nvPicPr>
          <p:cNvPr id="423" name="Google Shape;423;p10"/>
          <p:cNvPicPr preferRelativeResize="0"/>
          <p:nvPr/>
        </p:nvPicPr>
        <p:blipFill>
          <a:blip r:embed="rId4">
            <a:alphaModFix/>
          </a:blip>
          <a:stretch>
            <a:fillRect/>
          </a:stretch>
        </p:blipFill>
        <p:spPr>
          <a:xfrm>
            <a:off x="2174013" y="1212324"/>
            <a:ext cx="4795964" cy="3049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2316c295ba3_0_26"/>
          <p:cNvSpPr txBox="1"/>
          <p:nvPr>
            <p:ph type="ctrTitle"/>
          </p:nvPr>
        </p:nvSpPr>
        <p:spPr>
          <a:xfrm>
            <a:off x="293076" y="782872"/>
            <a:ext cx="5659200" cy="57870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3200"/>
              <a:buFont typeface="Calibri"/>
              <a:buNone/>
            </a:pPr>
            <a:r>
              <a:rPr lang="en-GB" sz="3200">
                <a:latin typeface="Calibri"/>
                <a:ea typeface="Calibri"/>
                <a:cs typeface="Calibri"/>
                <a:sym typeface="Calibri"/>
              </a:rPr>
              <a:t>POP909 Pendular Graphs</a:t>
            </a:r>
            <a:br>
              <a:rPr b="1" i="0" lang="en-GB" sz="1400">
                <a:solidFill>
                  <a:srgbClr val="2800FF"/>
                </a:solidFill>
                <a:latin typeface="Calibri"/>
                <a:ea typeface="Calibri"/>
                <a:cs typeface="Calibri"/>
                <a:sym typeface="Calibri"/>
              </a:rPr>
            </a:br>
            <a:endParaRPr sz="3200">
              <a:latin typeface="Calibri"/>
              <a:ea typeface="Calibri"/>
              <a:cs typeface="Calibri"/>
              <a:sym typeface="Calibri"/>
            </a:endParaRPr>
          </a:p>
        </p:txBody>
      </p:sp>
      <p:pic>
        <p:nvPicPr>
          <p:cNvPr descr="A group of symbols on a white background&#10;&#10;Description automatically generated with low confidence" id="430" name="Google Shape;430;g2316c295ba3_0_26"/>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431" name="Google Shape;431;g2316c295ba3_0_26"/>
          <p:cNvSpPr txBox="1"/>
          <p:nvPr/>
        </p:nvSpPr>
        <p:spPr>
          <a:xfrm>
            <a:off x="375249" y="4304524"/>
            <a:ext cx="8393400" cy="8310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lang="en-GB" sz="1200" u="sng">
                <a:solidFill>
                  <a:srgbClr val="7F7F7F"/>
                </a:solidFill>
                <a:latin typeface="Arial"/>
                <a:ea typeface="Arial"/>
                <a:cs typeface="Arial"/>
                <a:sym typeface="Arial"/>
                <a:hlinkClick r:id="rId4">
                  <a:extLst>
                    <a:ext uri="{A12FA001-AC4F-418D-AE19-62706E023703}">
                      <ahyp:hlinkClr val="tx"/>
                    </a:ext>
                  </a:extLst>
                </a:hlinkClick>
              </a:rPr>
              <a:t>https://pendular-graph.glitch.me/</a:t>
            </a:r>
            <a:endParaRPr b="0" i="0" sz="1200">
              <a:solidFill>
                <a:srgbClr val="7F7F7F"/>
              </a:solidFill>
              <a:latin typeface="Calibri"/>
              <a:ea typeface="Calibri"/>
              <a:cs typeface="Calibri"/>
              <a:sym typeface="Calibri"/>
            </a:endParaRPr>
          </a:p>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Gao, </a:t>
            </a:r>
            <a:r>
              <a:rPr lang="en-GB" sz="1200">
                <a:solidFill>
                  <a:srgbClr val="7F7F7F"/>
                </a:solidFill>
                <a:latin typeface="Calibri"/>
                <a:ea typeface="Calibri"/>
                <a:cs typeface="Calibri"/>
                <a:sym typeface="Calibri"/>
              </a:rPr>
              <a:t>C</a:t>
            </a:r>
            <a:r>
              <a:rPr b="0" i="0" lang="en-GB" sz="1200">
                <a:solidFill>
                  <a:srgbClr val="7F7F7F"/>
                </a:solidFill>
                <a:latin typeface="Calibri"/>
                <a:ea typeface="Calibri"/>
                <a:cs typeface="Calibri"/>
                <a:sym typeface="Calibri"/>
              </a:rPr>
              <a:t>., &amp; Collins, T. (2023). The Pendular Graph: Visualising Hierarchical Repetitive Structure in Point-set Representations of the POP909 Music Dataset. Accepted by </a:t>
            </a:r>
            <a:r>
              <a:rPr b="0" i="1" lang="en-GB" sz="1200">
                <a:solidFill>
                  <a:srgbClr val="7F7F7F"/>
                </a:solidFill>
                <a:latin typeface="Calibri"/>
                <a:ea typeface="Calibri"/>
                <a:cs typeface="Calibri"/>
                <a:sym typeface="Calibri"/>
              </a:rPr>
              <a:t>25th International Conference in Human-Computer Interaction </a:t>
            </a:r>
            <a:r>
              <a:rPr b="0" i="0" lang="en-GB" sz="1200">
                <a:solidFill>
                  <a:srgbClr val="7F7F7F"/>
                </a:solidFill>
                <a:latin typeface="Calibri"/>
                <a:ea typeface="Calibri"/>
                <a:cs typeface="Calibri"/>
                <a:sym typeface="Calibri"/>
              </a:rPr>
              <a:t>(</a:t>
            </a:r>
            <a:r>
              <a:rPr b="0" i="1" lang="en-GB" sz="1200">
                <a:solidFill>
                  <a:srgbClr val="7F7F7F"/>
                </a:solidFill>
                <a:latin typeface="Calibri"/>
                <a:ea typeface="Calibri"/>
                <a:cs typeface="Calibri"/>
                <a:sym typeface="Calibri"/>
              </a:rPr>
              <a:t>HCII 2023 Conference) - Late Breaking Work</a:t>
            </a:r>
            <a:r>
              <a:rPr lang="en-GB" sz="1200">
                <a:solidFill>
                  <a:srgbClr val="7F7F7F"/>
                </a:solidFill>
                <a:latin typeface="Calibri"/>
                <a:ea typeface="Calibri"/>
                <a:cs typeface="Calibri"/>
                <a:sym typeface="Calibri"/>
              </a:rPr>
              <a:t>. </a:t>
            </a:r>
            <a:endParaRPr/>
          </a:p>
        </p:txBody>
      </p:sp>
      <p:pic>
        <p:nvPicPr>
          <p:cNvPr id="432" name="Google Shape;432;g2316c295ba3_0_26"/>
          <p:cNvPicPr preferRelativeResize="0"/>
          <p:nvPr/>
        </p:nvPicPr>
        <p:blipFill rotWithShape="1">
          <a:blip r:embed="rId5">
            <a:alphaModFix/>
          </a:blip>
          <a:srcRect b="0" l="0" r="0" t="0"/>
          <a:stretch/>
        </p:blipFill>
        <p:spPr>
          <a:xfrm>
            <a:off x="1311275" y="1199666"/>
            <a:ext cx="5844436" cy="31048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316c295ba3_0_14"/>
          <p:cNvSpPr txBox="1"/>
          <p:nvPr>
            <p:ph type="ctrTitle"/>
          </p:nvPr>
        </p:nvSpPr>
        <p:spPr>
          <a:xfrm>
            <a:off x="293077" y="593725"/>
            <a:ext cx="4887300" cy="57870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438" name="Google Shape;438;g2316c295ba3_0_14"/>
          <p:cNvSpPr txBox="1"/>
          <p:nvPr>
            <p:ph idx="3" type="body"/>
          </p:nvPr>
        </p:nvSpPr>
        <p:spPr>
          <a:xfrm>
            <a:off x="293077" y="1274662"/>
            <a:ext cx="8223600" cy="2598900"/>
          </a:xfrm>
          <a:prstGeom prst="rect">
            <a:avLst/>
          </a:prstGeom>
          <a:noFill/>
          <a:ln>
            <a:noFill/>
          </a:ln>
        </p:spPr>
        <p:txBody>
          <a:bodyPr anchorCtr="0" anchor="t" bIns="40825" lIns="81650" spcFirstLastPara="1" rIns="81650" wrap="square" tIns="40825">
            <a:noAutofit/>
          </a:bodyPr>
          <a:lstStyle/>
          <a:p>
            <a:pPr indent="-30479" lvl="0" marL="0" rtl="0" algn="l">
              <a:lnSpc>
                <a:spcPct val="150000"/>
              </a:lnSpc>
              <a:spcBef>
                <a:spcPts val="0"/>
              </a:spcBef>
              <a:spcAft>
                <a:spcPts val="0"/>
              </a:spcAft>
              <a:buClr>
                <a:srgbClr val="A5A5A5"/>
              </a:buClr>
              <a:buSzPts val="2400"/>
              <a:buChar char="▪"/>
            </a:pPr>
            <a:r>
              <a:rPr lang="en-GB" sz="2400">
                <a:solidFill>
                  <a:srgbClr val="A5A5A5"/>
                </a:solidFill>
                <a:latin typeface="Calibri"/>
                <a:ea typeface="Calibri"/>
                <a:cs typeface="Calibri"/>
                <a:sym typeface="Calibri"/>
              </a:rPr>
              <a:t>Introduction &amp; motivation</a:t>
            </a:r>
            <a:endParaRPr sz="2400">
              <a:solidFill>
                <a:srgbClr val="A5A5A5"/>
              </a:solidFill>
              <a:latin typeface="Calibri"/>
              <a:ea typeface="Calibri"/>
              <a:cs typeface="Calibri"/>
              <a:sym typeface="Calibri"/>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rPr>
              <a:t>Contributions of this paper</a:t>
            </a:r>
            <a:endParaRPr sz="2400">
              <a:solidFill>
                <a:srgbClr val="A5A5A5"/>
              </a:solidFill>
            </a:endParaRPr>
          </a:p>
          <a:p>
            <a:pPr indent="-50800" lvl="0" marL="0" rtl="0" algn="l">
              <a:lnSpc>
                <a:spcPct val="150000"/>
              </a:lnSpc>
              <a:spcBef>
                <a:spcPts val="480"/>
              </a:spcBef>
              <a:spcAft>
                <a:spcPts val="0"/>
              </a:spcAft>
              <a:buClr>
                <a:srgbClr val="A5A5A5"/>
              </a:buClr>
              <a:buSzPts val="2400"/>
              <a:buChar char="▪"/>
            </a:pPr>
            <a:r>
              <a:rPr lang="en-GB" sz="2400">
                <a:solidFill>
                  <a:srgbClr val="A5A5A5"/>
                </a:solidFill>
              </a:rPr>
              <a:t>The pendular graph</a:t>
            </a:r>
            <a:endParaRPr sz="2400">
              <a:solidFill>
                <a:srgbClr val="A5A5A5"/>
              </a:solidFill>
            </a:endParaRPr>
          </a:p>
          <a:p>
            <a:pPr indent="-30479" lvl="0" marL="0" rtl="0" algn="l">
              <a:lnSpc>
                <a:spcPct val="150000"/>
              </a:lnSpc>
              <a:spcBef>
                <a:spcPts val="480"/>
              </a:spcBef>
              <a:spcAft>
                <a:spcPts val="0"/>
              </a:spcAft>
              <a:buClr>
                <a:srgbClr val="222222"/>
              </a:buClr>
              <a:buSzPts val="2400"/>
              <a:buChar char="▪"/>
            </a:pPr>
            <a:r>
              <a:rPr lang="en-GB" sz="2400">
                <a:solidFill>
                  <a:srgbClr val="222222"/>
                </a:solidFill>
              </a:rPr>
              <a:t>Hierarch</a:t>
            </a:r>
            <a:r>
              <a:rPr lang="en-GB" sz="2400">
                <a:solidFill>
                  <a:srgbClr val="222222"/>
                </a:solidFill>
                <a:latin typeface="Calibri"/>
                <a:ea typeface="Calibri"/>
                <a:cs typeface="Calibri"/>
                <a:sym typeface="Calibri"/>
              </a:rPr>
              <a:t>icalisation of the POP909 </a:t>
            </a:r>
            <a:r>
              <a:rPr lang="en-GB" sz="2400">
                <a:solidFill>
                  <a:srgbClr val="222222"/>
                </a:solidFill>
              </a:rPr>
              <a:t>a</a:t>
            </a:r>
            <a:r>
              <a:rPr lang="en-GB" sz="2400">
                <a:solidFill>
                  <a:srgbClr val="222222"/>
                </a:solidFill>
                <a:latin typeface="Calibri"/>
                <a:ea typeface="Calibri"/>
                <a:cs typeface="Calibri"/>
                <a:sym typeface="Calibri"/>
              </a:rPr>
              <a:t>nnotations </a:t>
            </a:r>
            <a:endParaRPr sz="2400">
              <a:solidFill>
                <a:srgbClr val="222222"/>
              </a:solidFill>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latin typeface="Calibri"/>
                <a:ea typeface="Calibri"/>
                <a:cs typeface="Calibri"/>
                <a:sym typeface="Calibri"/>
              </a:rPr>
              <a:t>Limitations and future work</a:t>
            </a:r>
            <a:endParaRPr sz="2400">
              <a:solidFill>
                <a:srgbClr val="A5A5A5"/>
              </a:solidFill>
            </a:endParaRPr>
          </a:p>
          <a:p>
            <a:pPr indent="101600" lvl="0" marL="0" rtl="0" algn="l">
              <a:spcBef>
                <a:spcPts val="400"/>
              </a:spcBef>
              <a:spcAft>
                <a:spcPts val="0"/>
              </a:spcAft>
              <a:buClr>
                <a:srgbClr val="25303B"/>
              </a:buClr>
              <a:buSzPts val="1600"/>
              <a:buFont typeface="Noto Sans Symbols"/>
              <a:buNone/>
            </a:pPr>
            <a:r>
              <a:t/>
            </a:r>
            <a:endParaRPr sz="2400"/>
          </a:p>
        </p:txBody>
      </p:sp>
      <p:pic>
        <p:nvPicPr>
          <p:cNvPr descr="A group of symbols on a white background&#10;&#10;Description automatically generated with low confidence" id="439" name="Google Shape;439;g2316c295ba3_0_14"/>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1"/>
          <p:cNvSpPr txBox="1"/>
          <p:nvPr>
            <p:ph type="ctrTitle"/>
          </p:nvPr>
        </p:nvSpPr>
        <p:spPr>
          <a:xfrm>
            <a:off x="293076" y="593725"/>
            <a:ext cx="5659150"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3200"/>
              <a:buFont typeface="Calibri"/>
              <a:buNone/>
            </a:pPr>
            <a:r>
              <a:rPr b="1" i="0" lang="en-GB" sz="3200">
                <a:latin typeface="Calibri"/>
                <a:ea typeface="Calibri"/>
                <a:cs typeface="Calibri"/>
                <a:sym typeface="Calibri"/>
              </a:rPr>
              <a:t>The POP909 dataset</a:t>
            </a:r>
            <a:endParaRPr/>
          </a:p>
        </p:txBody>
      </p:sp>
      <p:sp>
        <p:nvSpPr>
          <p:cNvPr id="446" name="Google Shape;446;p11"/>
          <p:cNvSpPr txBox="1"/>
          <p:nvPr>
            <p:ph idx="3" type="body"/>
          </p:nvPr>
        </p:nvSpPr>
        <p:spPr>
          <a:xfrm>
            <a:off x="293077" y="1360785"/>
            <a:ext cx="8223598" cy="2598937"/>
          </a:xfrm>
          <a:prstGeom prst="rect">
            <a:avLst/>
          </a:prstGeom>
          <a:noFill/>
          <a:ln>
            <a:noFill/>
          </a:ln>
        </p:spPr>
        <p:txBody>
          <a:bodyPr anchorCtr="0" anchor="t" bIns="40825" lIns="81650" spcFirstLastPara="1" rIns="81650" wrap="square" tIns="40825">
            <a:noAutofit/>
          </a:bodyPr>
          <a:lstStyle/>
          <a:p>
            <a:pPr indent="0" lvl="0" marL="0" rtl="0" algn="l">
              <a:spcBef>
                <a:spcPts val="0"/>
              </a:spcBef>
              <a:spcAft>
                <a:spcPts val="0"/>
              </a:spcAft>
              <a:buClr>
                <a:srgbClr val="25303B"/>
              </a:buClr>
              <a:buSzPts val="1440"/>
              <a:buFont typeface="Noto Sans Symbols"/>
              <a:buChar char="▪"/>
            </a:pPr>
            <a:r>
              <a:rPr lang="en-GB" sz="1800">
                <a:latin typeface="Arial"/>
                <a:ea typeface="Arial"/>
                <a:cs typeface="Arial"/>
                <a:sym typeface="Arial"/>
              </a:rPr>
              <a:t>P</a:t>
            </a:r>
            <a:r>
              <a:rPr b="0" i="0" lang="en-GB" sz="1800">
                <a:latin typeface="Arial"/>
                <a:ea typeface="Arial"/>
                <a:cs typeface="Arial"/>
                <a:sym typeface="Arial"/>
              </a:rPr>
              <a:t>iano arrangements of 909 popular Chinese songs in MIDI format.</a:t>
            </a:r>
            <a:endParaRPr/>
          </a:p>
          <a:p>
            <a:pPr indent="0" lvl="0" marL="0" rtl="0" algn="l">
              <a:spcBef>
                <a:spcPts val="360"/>
              </a:spcBef>
              <a:spcAft>
                <a:spcPts val="0"/>
              </a:spcAft>
              <a:buClr>
                <a:srgbClr val="25303B"/>
              </a:buClr>
              <a:buSzPts val="1440"/>
              <a:buFont typeface="Noto Sans Symbols"/>
              <a:buChar char="▪"/>
            </a:pPr>
            <a:r>
              <a:rPr b="0" i="0" lang="en-GB" sz="1800">
                <a:latin typeface="Arial"/>
                <a:ea typeface="Arial"/>
                <a:cs typeface="Arial"/>
                <a:sym typeface="Arial"/>
              </a:rPr>
              <a:t>Phrase-level repetitive structure labels are provided </a:t>
            </a:r>
            <a:r>
              <a:rPr b="0" i="0" lang="en-GB" sz="1800">
                <a:solidFill>
                  <a:schemeClr val="lt2"/>
                </a:solidFill>
                <a:latin typeface="Arial"/>
                <a:ea typeface="Arial"/>
                <a:cs typeface="Arial"/>
                <a:sym typeface="Arial"/>
              </a:rPr>
              <a:t>(Dai et al., 2020).</a:t>
            </a:r>
            <a:endParaRPr sz="1800">
              <a:solidFill>
                <a:schemeClr val="lt2"/>
              </a:solidFill>
            </a:endParaRPr>
          </a:p>
          <a:p>
            <a:pPr indent="0" lvl="0" marL="0" rtl="0" algn="l">
              <a:spcBef>
                <a:spcPts val="320"/>
              </a:spcBef>
              <a:spcAft>
                <a:spcPts val="0"/>
              </a:spcAft>
              <a:buClr>
                <a:srgbClr val="25303B"/>
              </a:buClr>
              <a:buSzPts val="1280"/>
              <a:buNone/>
            </a:pPr>
            <a:r>
              <a:rPr lang="en-GB" sz="1600"/>
              <a:t> </a:t>
            </a:r>
            <a:endParaRPr/>
          </a:p>
          <a:p>
            <a:pPr indent="81280" lvl="0" marL="0" rtl="0" algn="l">
              <a:spcBef>
                <a:spcPts val="320"/>
              </a:spcBef>
              <a:spcAft>
                <a:spcPts val="0"/>
              </a:spcAft>
              <a:buClr>
                <a:srgbClr val="25303B"/>
              </a:buClr>
              <a:buSzPts val="1280"/>
              <a:buFont typeface="Noto Sans Symbols"/>
              <a:buNone/>
            </a:pPr>
            <a:r>
              <a:t/>
            </a:r>
            <a:endParaRPr sz="1600"/>
          </a:p>
        </p:txBody>
      </p:sp>
      <p:pic>
        <p:nvPicPr>
          <p:cNvPr descr="A group of symbols on a white background&#10;&#10;Description automatically generated with low confidence" id="447" name="Google Shape;447;p11"/>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pic>
        <p:nvPicPr>
          <p:cNvPr descr="A picture containing yellow&#10;&#10;Description automatically generated" id="448" name="Google Shape;448;p11"/>
          <p:cNvPicPr preferRelativeResize="0"/>
          <p:nvPr/>
        </p:nvPicPr>
        <p:blipFill rotWithShape="1">
          <a:blip r:embed="rId4">
            <a:alphaModFix/>
          </a:blip>
          <a:srcRect b="0" l="0" r="0" t="0"/>
          <a:stretch/>
        </p:blipFill>
        <p:spPr>
          <a:xfrm>
            <a:off x="1020393" y="2185750"/>
            <a:ext cx="6697019" cy="1581544"/>
          </a:xfrm>
          <a:prstGeom prst="rect">
            <a:avLst/>
          </a:prstGeom>
          <a:noFill/>
          <a:ln>
            <a:noFill/>
          </a:ln>
        </p:spPr>
      </p:pic>
      <p:sp>
        <p:nvSpPr>
          <p:cNvPr id="449" name="Google Shape;449;p11"/>
          <p:cNvSpPr txBox="1"/>
          <p:nvPr/>
        </p:nvSpPr>
        <p:spPr>
          <a:xfrm>
            <a:off x="457421" y="3707663"/>
            <a:ext cx="83935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Hierarchical structure analysis of “123 Pinocchio”, Hey Girl. The smallest repetitive phrase is labelled by a letter followed by the number of bars. Phrases labelled with the same letter are repetitive, and larger repetitive patterns are highlighted by bounding boxes</a:t>
            </a:r>
            <a:endParaRPr/>
          </a:p>
        </p:txBody>
      </p:sp>
      <p:sp>
        <p:nvSpPr>
          <p:cNvPr id="450" name="Google Shape;450;p11"/>
          <p:cNvSpPr txBox="1"/>
          <p:nvPr/>
        </p:nvSpPr>
        <p:spPr>
          <a:xfrm>
            <a:off x="293076" y="4461521"/>
            <a:ext cx="8393502" cy="646331"/>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Dai, S., Zhang, H., &amp; Dannenberg, R. B. (2020). Automatic analysis and influence of hierarchical structure on melody, rhythm and harmony in popular music</a:t>
            </a:r>
            <a:r>
              <a:rPr b="0" i="1" lang="en-GB" sz="1200">
                <a:solidFill>
                  <a:srgbClr val="7F7F7F"/>
                </a:solidFill>
                <a:latin typeface="Calibri"/>
                <a:ea typeface="Calibri"/>
                <a:cs typeface="Calibri"/>
                <a:sym typeface="Calibri"/>
              </a:rPr>
              <a:t>. </a:t>
            </a:r>
            <a:r>
              <a:rPr b="0" lang="en-GB" sz="1200">
                <a:solidFill>
                  <a:srgbClr val="7F7F7F"/>
                </a:solidFill>
                <a:latin typeface="Calibri"/>
                <a:ea typeface="Calibri"/>
                <a:cs typeface="Calibri"/>
                <a:sym typeface="Calibri"/>
              </a:rPr>
              <a:t>In</a:t>
            </a:r>
            <a:r>
              <a:rPr b="0" i="1" lang="en-GB" sz="1200">
                <a:solidFill>
                  <a:srgbClr val="7F7F7F"/>
                </a:solidFill>
                <a:latin typeface="Calibri"/>
                <a:ea typeface="Calibri"/>
                <a:cs typeface="Calibri"/>
                <a:sym typeface="Calibri"/>
              </a:rPr>
              <a:t> </a:t>
            </a:r>
            <a:r>
              <a:rPr i="1" lang="en-GB" sz="1200">
                <a:solidFill>
                  <a:srgbClr val="7F7F7F"/>
                </a:solidFill>
                <a:latin typeface="Calibri"/>
                <a:ea typeface="Calibri"/>
                <a:cs typeface="Calibri"/>
                <a:sym typeface="Calibri"/>
              </a:rPr>
              <a:t>Proceedings of the Joint Conference on AI Music Creativity</a:t>
            </a:r>
            <a:r>
              <a:rPr b="0" i="1" lang="en-GB" sz="1200">
                <a:solidFill>
                  <a:srgbClr val="7F7F7F"/>
                </a:solidFill>
                <a:latin typeface="Calibri"/>
                <a:ea typeface="Calibri"/>
                <a:cs typeface="Calibri"/>
                <a:sym typeface="Calibri"/>
              </a:rPr>
              <a:t>.</a:t>
            </a:r>
            <a:endParaRPr/>
          </a:p>
          <a:p>
            <a:pPr indent="-95250" lvl="0" marL="171450" marR="0" rtl="0" algn="l">
              <a:spcBef>
                <a:spcPts val="0"/>
              </a:spcBef>
              <a:spcAft>
                <a:spcPts val="0"/>
              </a:spcAft>
              <a:buClr>
                <a:schemeClr val="dk1"/>
              </a:buClr>
              <a:buSzPts val="1200"/>
              <a:buFont typeface="Noto Sans Symbols"/>
              <a:buNone/>
            </a:pPr>
            <a:r>
              <a:t/>
            </a:r>
            <a:endParaRPr sz="1200">
              <a:solidFill>
                <a:srgbClr val="7F7F7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2"/>
          <p:cNvSpPr txBox="1"/>
          <p:nvPr>
            <p:ph type="ctrTitle"/>
          </p:nvPr>
        </p:nvSpPr>
        <p:spPr>
          <a:xfrm>
            <a:off x="293076" y="593725"/>
            <a:ext cx="5659150"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3200"/>
              <a:buFont typeface="Calibri"/>
              <a:buNone/>
            </a:pPr>
            <a:r>
              <a:rPr b="1" i="0" lang="en-GB" sz="3200">
                <a:latin typeface="Calibri"/>
                <a:ea typeface="Calibri"/>
                <a:cs typeface="Calibri"/>
                <a:sym typeface="Calibri"/>
              </a:rPr>
              <a:t>Linear vs </a:t>
            </a:r>
            <a:r>
              <a:rPr lang="en-GB" sz="3200">
                <a:latin typeface="Calibri"/>
                <a:ea typeface="Calibri"/>
                <a:cs typeface="Calibri"/>
                <a:sym typeface="Calibri"/>
              </a:rPr>
              <a:t>Hierarchical</a:t>
            </a:r>
            <a:endParaRPr b="1" i="0" sz="3200">
              <a:latin typeface="Calibri"/>
              <a:ea typeface="Calibri"/>
              <a:cs typeface="Calibri"/>
              <a:sym typeface="Calibri"/>
            </a:endParaRPr>
          </a:p>
        </p:txBody>
      </p:sp>
      <p:sp>
        <p:nvSpPr>
          <p:cNvPr id="457" name="Google Shape;457;p12"/>
          <p:cNvSpPr txBox="1"/>
          <p:nvPr>
            <p:ph idx="3" type="body"/>
          </p:nvPr>
        </p:nvSpPr>
        <p:spPr>
          <a:xfrm>
            <a:off x="293076" y="1345097"/>
            <a:ext cx="8223598" cy="2598937"/>
          </a:xfrm>
          <a:prstGeom prst="rect">
            <a:avLst/>
          </a:prstGeom>
          <a:noFill/>
          <a:ln>
            <a:noFill/>
          </a:ln>
        </p:spPr>
        <p:txBody>
          <a:bodyPr anchorCtr="0" anchor="t" bIns="40825" lIns="81650" spcFirstLastPara="1" rIns="81650" wrap="square" tIns="40825">
            <a:noAutofit/>
          </a:bodyPr>
          <a:lstStyle/>
          <a:p>
            <a:pPr indent="0" lvl="0" marL="0" rtl="0" algn="l">
              <a:spcBef>
                <a:spcPts val="0"/>
              </a:spcBef>
              <a:spcAft>
                <a:spcPts val="0"/>
              </a:spcAft>
              <a:buClr>
                <a:srgbClr val="25303B"/>
              </a:buClr>
              <a:buSzPts val="1440"/>
              <a:buFont typeface="Noto Sans Symbols"/>
              <a:buChar char="▪"/>
            </a:pPr>
            <a:r>
              <a:rPr lang="en-GB" sz="1800">
                <a:latin typeface="Calibri"/>
                <a:ea typeface="Calibri"/>
                <a:cs typeface="Calibri"/>
                <a:sym typeface="Calibri"/>
              </a:rPr>
              <a:t>A linear annotation (not hierarchical) :</a:t>
            </a:r>
            <a:endParaRPr/>
          </a:p>
          <a:p>
            <a:pPr indent="-255207" lvl="1" marL="663538" rtl="0" algn="l">
              <a:spcBef>
                <a:spcPts val="320"/>
              </a:spcBef>
              <a:spcAft>
                <a:spcPts val="0"/>
              </a:spcAft>
              <a:buClr>
                <a:schemeClr val="dk1"/>
              </a:buClr>
              <a:buSzPts val="1600"/>
              <a:buFont typeface="Arial"/>
              <a:buChar char="•"/>
            </a:pPr>
            <a:r>
              <a:rPr lang="en-GB" sz="1600">
                <a:latin typeface="Calibri"/>
                <a:ea typeface="Calibri"/>
                <a:cs typeface="Calibri"/>
                <a:sym typeface="Calibri"/>
              </a:rPr>
              <a:t>If a piece of music is annotated as “intro, verse, verse, chorus, verse, chorus, chorus” (or, more succinctly, “ABBCBCC”), this is a linear annotation.</a:t>
            </a:r>
            <a:endParaRPr/>
          </a:p>
          <a:p>
            <a:pPr indent="0" lvl="0" marL="0" rtl="0" algn="l">
              <a:spcBef>
                <a:spcPts val="360"/>
              </a:spcBef>
              <a:spcAft>
                <a:spcPts val="0"/>
              </a:spcAft>
              <a:buClr>
                <a:srgbClr val="25303B"/>
              </a:buClr>
              <a:buSzPts val="1440"/>
              <a:buFont typeface="Noto Sans Symbols"/>
              <a:buChar char="▪"/>
            </a:pPr>
            <a:r>
              <a:rPr lang="en-GB" sz="1800">
                <a:latin typeface="Calibri"/>
                <a:ea typeface="Calibri"/>
                <a:cs typeface="Calibri"/>
                <a:sym typeface="Calibri"/>
              </a:rPr>
              <a:t>Hierarchical annotation:</a:t>
            </a:r>
            <a:endParaRPr/>
          </a:p>
          <a:p>
            <a:pPr indent="-255207" lvl="1" marL="663538" rtl="0" algn="l">
              <a:spcBef>
                <a:spcPts val="320"/>
              </a:spcBef>
              <a:spcAft>
                <a:spcPts val="0"/>
              </a:spcAft>
              <a:buClr>
                <a:schemeClr val="dk1"/>
              </a:buClr>
              <a:buSzPts val="1600"/>
              <a:buFont typeface="Arial"/>
              <a:buChar char="•"/>
            </a:pPr>
            <a:r>
              <a:rPr lang="en-GB" sz="1600">
                <a:latin typeface="Calibri"/>
                <a:ea typeface="Calibri"/>
                <a:cs typeface="Calibri"/>
                <a:sym typeface="Calibri"/>
              </a:rPr>
              <a:t>Phrases that appear together will be grouped</a:t>
            </a:r>
            <a:r>
              <a:rPr b="0" i="0" lang="en-GB" sz="1600">
                <a:latin typeface="Calibri"/>
                <a:ea typeface="Calibri"/>
                <a:cs typeface="Calibri"/>
                <a:sym typeface="Calibri"/>
              </a:rPr>
              <a:t>.</a:t>
            </a:r>
            <a:endParaRPr sz="1600">
              <a:latin typeface="Calibri"/>
              <a:ea typeface="Calibri"/>
              <a:cs typeface="Calibri"/>
              <a:sym typeface="Calibri"/>
            </a:endParaRPr>
          </a:p>
        </p:txBody>
      </p:sp>
      <p:pic>
        <p:nvPicPr>
          <p:cNvPr descr="A group of symbols on a white background&#10;&#10;Description automatically generated with low confidence" id="458" name="Google Shape;458;p12"/>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pic>
        <p:nvPicPr>
          <p:cNvPr descr="A picture containing yellow&#10;&#10;Description automatically generated" id="459" name="Google Shape;459;p12"/>
          <p:cNvPicPr preferRelativeResize="0"/>
          <p:nvPr/>
        </p:nvPicPr>
        <p:blipFill rotWithShape="1">
          <a:blip r:embed="rId4">
            <a:alphaModFix/>
          </a:blip>
          <a:srcRect b="0" l="0" r="0" t="0"/>
          <a:stretch/>
        </p:blipFill>
        <p:spPr>
          <a:xfrm>
            <a:off x="938221" y="2869533"/>
            <a:ext cx="6697019" cy="1581544"/>
          </a:xfrm>
          <a:prstGeom prst="rect">
            <a:avLst/>
          </a:prstGeom>
          <a:noFill/>
          <a:ln>
            <a:noFill/>
          </a:ln>
        </p:spPr>
      </p:pic>
      <p:sp>
        <p:nvSpPr>
          <p:cNvPr id="460" name="Google Shape;460;p12"/>
          <p:cNvSpPr txBox="1"/>
          <p:nvPr/>
        </p:nvSpPr>
        <p:spPr>
          <a:xfrm>
            <a:off x="375249" y="4489052"/>
            <a:ext cx="83935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Hierarchical structure analysis of “123 Pinocchio”, Hey Girl. The smallest repetitive phrase is labelled by a letter followed by the number of bars. Phrases labelled with the same letter are repetitive, and larger repetitive patterns are highlighted by bounding boxes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3"/>
          <p:cNvSpPr txBox="1"/>
          <p:nvPr>
            <p:ph type="ctrTitle"/>
          </p:nvPr>
        </p:nvSpPr>
        <p:spPr>
          <a:xfrm>
            <a:off x="293077" y="840639"/>
            <a:ext cx="5659150"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3200"/>
              <a:buFont typeface="Calibri"/>
              <a:buNone/>
            </a:pPr>
            <a:r>
              <a:rPr b="1" i="0" lang="en-GB" sz="3200">
                <a:latin typeface="Calibri"/>
                <a:ea typeface="Calibri"/>
                <a:cs typeface="Calibri"/>
                <a:sym typeface="Calibri"/>
              </a:rPr>
              <a:t>Hierarchicalisation of the POP909 Annotations </a:t>
            </a:r>
            <a:br>
              <a:rPr b="1" i="0" lang="en-GB" sz="3200">
                <a:latin typeface="Calibri"/>
                <a:ea typeface="Calibri"/>
                <a:cs typeface="Calibri"/>
                <a:sym typeface="Calibri"/>
              </a:rPr>
            </a:br>
            <a:endParaRPr b="1" i="0" sz="3200">
              <a:latin typeface="Calibri"/>
              <a:ea typeface="Calibri"/>
              <a:cs typeface="Calibri"/>
              <a:sym typeface="Calibri"/>
            </a:endParaRPr>
          </a:p>
        </p:txBody>
      </p:sp>
      <p:sp>
        <p:nvSpPr>
          <p:cNvPr id="467" name="Google Shape;467;p13"/>
          <p:cNvSpPr txBox="1"/>
          <p:nvPr>
            <p:ph idx="3" type="body"/>
          </p:nvPr>
        </p:nvSpPr>
        <p:spPr>
          <a:xfrm>
            <a:off x="293077" y="1568214"/>
            <a:ext cx="3694898" cy="2598937"/>
          </a:xfrm>
          <a:prstGeom prst="rect">
            <a:avLst/>
          </a:prstGeom>
          <a:noFill/>
          <a:ln>
            <a:noFill/>
          </a:ln>
        </p:spPr>
        <p:txBody>
          <a:bodyPr anchorCtr="0" anchor="t" bIns="40825" lIns="81650" spcFirstLastPara="1" rIns="81650" wrap="square" tIns="40825">
            <a:noAutofit/>
          </a:bodyPr>
          <a:lstStyle/>
          <a:p>
            <a:pPr indent="-285750" lvl="0" marL="285750" rtl="0" algn="l">
              <a:spcBef>
                <a:spcPts val="0"/>
              </a:spcBef>
              <a:spcAft>
                <a:spcPts val="0"/>
              </a:spcAft>
              <a:buClr>
                <a:srgbClr val="25303B"/>
              </a:buClr>
              <a:buSzPts val="1440"/>
              <a:buFont typeface="Noto Sans Symbols"/>
              <a:buChar char="▪"/>
            </a:pPr>
            <a:r>
              <a:rPr lang="en-GB" sz="1800">
                <a:latin typeface="Calibri"/>
                <a:ea typeface="Calibri"/>
                <a:cs typeface="Calibri"/>
                <a:sym typeface="Calibri"/>
              </a:rPr>
              <a:t>An algorithm to convert phrase-level repetitive pattern labels into a hierarchical labelling: </a:t>
            </a:r>
            <a:endParaRPr/>
          </a:p>
          <a:p>
            <a:pPr indent="-255207" lvl="1" marL="663538" rtl="0" algn="l">
              <a:spcBef>
                <a:spcPts val="936"/>
              </a:spcBef>
              <a:spcAft>
                <a:spcPts val="0"/>
              </a:spcAft>
              <a:buClr>
                <a:schemeClr val="dk1"/>
              </a:buClr>
              <a:buSzPts val="1600"/>
              <a:buFont typeface="Arial"/>
              <a:buChar char="•"/>
            </a:pPr>
            <a:r>
              <a:rPr lang="en-GB" sz="1600">
                <a:latin typeface="Calibri"/>
                <a:ea typeface="Calibri"/>
                <a:cs typeface="Calibri"/>
                <a:sym typeface="Calibri"/>
              </a:rPr>
              <a:t>The function get_repeat_subsequences() will return repetitive substrings. </a:t>
            </a:r>
            <a:endParaRPr/>
          </a:p>
          <a:p>
            <a:pPr indent="-255207" lvl="1" marL="663538" rtl="0" algn="l">
              <a:spcBef>
                <a:spcPts val="936"/>
              </a:spcBef>
              <a:spcAft>
                <a:spcPts val="0"/>
              </a:spcAft>
              <a:buClr>
                <a:schemeClr val="dk1"/>
              </a:buClr>
              <a:buSzPts val="1600"/>
              <a:buFont typeface="Arial"/>
              <a:buChar char="•"/>
            </a:pPr>
            <a:r>
              <a:rPr lang="en-GB" sz="1600">
                <a:latin typeface="Calibri"/>
                <a:ea typeface="Calibri"/>
                <a:cs typeface="Calibri"/>
                <a:sym typeface="Calibri"/>
              </a:rPr>
              <a:t>The following steps filter out repetitive patterns that involve non-repetitive phrases or appear only in larger patterns.</a:t>
            </a:r>
            <a:endParaRPr/>
          </a:p>
          <a:p>
            <a:pPr indent="0" lvl="0" marL="0" rtl="0" algn="l">
              <a:spcBef>
                <a:spcPts val="320"/>
              </a:spcBef>
              <a:spcAft>
                <a:spcPts val="0"/>
              </a:spcAft>
              <a:buClr>
                <a:srgbClr val="25303B"/>
              </a:buClr>
              <a:buSzPts val="1280"/>
              <a:buNone/>
            </a:pPr>
            <a:r>
              <a:rPr lang="en-GB" sz="1600"/>
              <a:t> </a:t>
            </a:r>
            <a:endParaRPr/>
          </a:p>
          <a:p>
            <a:pPr indent="81280" lvl="0" marL="0" rtl="0" algn="l">
              <a:spcBef>
                <a:spcPts val="320"/>
              </a:spcBef>
              <a:spcAft>
                <a:spcPts val="0"/>
              </a:spcAft>
              <a:buClr>
                <a:srgbClr val="25303B"/>
              </a:buClr>
              <a:buSzPts val="1280"/>
              <a:buFont typeface="Noto Sans Symbols"/>
              <a:buNone/>
            </a:pPr>
            <a:r>
              <a:t/>
            </a:r>
            <a:endParaRPr sz="1600"/>
          </a:p>
        </p:txBody>
      </p:sp>
      <p:pic>
        <p:nvPicPr>
          <p:cNvPr descr="A group of symbols on a white background&#10;&#10;Description automatically generated with low confidence" id="468" name="Google Shape;468;p13"/>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pic>
        <p:nvPicPr>
          <p:cNvPr descr="A screenshot of a computer&#10;&#10;Description automatically generated" id="469" name="Google Shape;469;p13"/>
          <p:cNvPicPr preferRelativeResize="0"/>
          <p:nvPr/>
        </p:nvPicPr>
        <p:blipFill rotWithShape="1">
          <a:blip r:embed="rId4">
            <a:alphaModFix/>
          </a:blip>
          <a:srcRect b="0" l="0" r="0" t="0"/>
          <a:stretch/>
        </p:blipFill>
        <p:spPr>
          <a:xfrm>
            <a:off x="4051249" y="1419359"/>
            <a:ext cx="4862948" cy="33795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descr="A diagram of a process&#10;&#10;Description automatically generated" id="475" name="Google Shape;475;p14"/>
          <p:cNvPicPr preferRelativeResize="0"/>
          <p:nvPr/>
        </p:nvPicPr>
        <p:blipFill rotWithShape="1">
          <a:blip r:embed="rId3">
            <a:alphaModFix/>
          </a:blip>
          <a:srcRect b="0" l="4034" r="0" t="0"/>
          <a:stretch/>
        </p:blipFill>
        <p:spPr>
          <a:xfrm>
            <a:off x="1109048" y="2471913"/>
            <a:ext cx="6925904" cy="2248286"/>
          </a:xfrm>
          <a:prstGeom prst="rect">
            <a:avLst/>
          </a:prstGeom>
          <a:noFill/>
          <a:ln>
            <a:noFill/>
          </a:ln>
        </p:spPr>
      </p:pic>
      <p:sp>
        <p:nvSpPr>
          <p:cNvPr id="476" name="Google Shape;476;p14"/>
          <p:cNvSpPr txBox="1"/>
          <p:nvPr>
            <p:ph type="ctrTitle"/>
          </p:nvPr>
        </p:nvSpPr>
        <p:spPr>
          <a:xfrm>
            <a:off x="293076" y="593725"/>
            <a:ext cx="5659150"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3200"/>
              <a:buFont typeface="Calibri"/>
              <a:buNone/>
            </a:pPr>
            <a:r>
              <a:rPr b="1" lang="en-GB" sz="3200">
                <a:latin typeface="Calibri"/>
                <a:ea typeface="Calibri"/>
                <a:cs typeface="Calibri"/>
                <a:sym typeface="Calibri"/>
              </a:rPr>
              <a:t>Interface </a:t>
            </a:r>
            <a:endParaRPr sz="3200">
              <a:latin typeface="Calibri"/>
              <a:ea typeface="Calibri"/>
              <a:cs typeface="Calibri"/>
              <a:sym typeface="Calibri"/>
            </a:endParaRPr>
          </a:p>
        </p:txBody>
      </p:sp>
      <p:sp>
        <p:nvSpPr>
          <p:cNvPr id="477" name="Google Shape;477;p14"/>
          <p:cNvSpPr txBox="1"/>
          <p:nvPr>
            <p:ph idx="3" type="body"/>
          </p:nvPr>
        </p:nvSpPr>
        <p:spPr>
          <a:xfrm>
            <a:off x="293076" y="1172445"/>
            <a:ext cx="8223598" cy="2598937"/>
          </a:xfrm>
          <a:prstGeom prst="rect">
            <a:avLst/>
          </a:prstGeom>
          <a:noFill/>
          <a:ln>
            <a:noFill/>
          </a:ln>
        </p:spPr>
        <p:txBody>
          <a:bodyPr anchorCtr="0" anchor="t" bIns="40825" lIns="81650" spcFirstLastPara="1" rIns="81650" wrap="square" tIns="40825">
            <a:noAutofit/>
          </a:bodyPr>
          <a:lstStyle/>
          <a:p>
            <a:pPr indent="0" lvl="0" marL="0" rtl="0" algn="l">
              <a:spcBef>
                <a:spcPts val="0"/>
              </a:spcBef>
              <a:spcAft>
                <a:spcPts val="0"/>
              </a:spcAft>
              <a:buClr>
                <a:srgbClr val="25303B"/>
              </a:buClr>
              <a:buSzPts val="1120"/>
              <a:buChar char="▪"/>
            </a:pPr>
            <a:r>
              <a:rPr lang="en-GB" sz="1400">
                <a:latin typeface="Arial"/>
                <a:ea typeface="Arial"/>
                <a:cs typeface="Arial"/>
                <a:sym typeface="Arial"/>
              </a:rPr>
              <a:t>The web interface is developed by using JavaScript packages, e.g., p5.js. </a:t>
            </a:r>
            <a:endParaRPr/>
          </a:p>
          <a:p>
            <a:pPr indent="0" lvl="0" marL="0" rtl="0" algn="l">
              <a:spcBef>
                <a:spcPts val="936"/>
              </a:spcBef>
              <a:spcAft>
                <a:spcPts val="0"/>
              </a:spcAft>
              <a:buClr>
                <a:srgbClr val="25303B"/>
              </a:buClr>
              <a:buSzPts val="1120"/>
              <a:buChar char="▪"/>
            </a:pPr>
            <a:r>
              <a:rPr lang="en-GB" sz="1400">
                <a:latin typeface="Arial"/>
                <a:ea typeface="Arial"/>
                <a:cs typeface="Arial"/>
                <a:sym typeface="Arial"/>
              </a:rPr>
              <a:t>The server side is developed with Fastify and the Node Fetch APIs. </a:t>
            </a:r>
            <a:endParaRPr/>
          </a:p>
          <a:p>
            <a:pPr indent="0" lvl="0" marL="0" rtl="0" algn="l">
              <a:spcBef>
                <a:spcPts val="936"/>
              </a:spcBef>
              <a:spcAft>
                <a:spcPts val="0"/>
              </a:spcAft>
              <a:buClr>
                <a:srgbClr val="25303B"/>
              </a:buClr>
              <a:buSzPts val="1120"/>
              <a:buChar char="▪"/>
            </a:pPr>
            <a:r>
              <a:rPr lang="en-GB" sz="1400">
                <a:latin typeface="Arial"/>
                <a:ea typeface="Arial"/>
                <a:cs typeface="Arial"/>
                <a:sym typeface="Arial"/>
              </a:rPr>
              <a:t>The MAIA Util package </a:t>
            </a:r>
            <a:r>
              <a:rPr lang="en-GB" sz="1400">
                <a:solidFill>
                  <a:schemeClr val="lt2"/>
                </a:solidFill>
                <a:latin typeface="Arial"/>
                <a:ea typeface="Arial"/>
                <a:cs typeface="Arial"/>
                <a:sym typeface="Arial"/>
              </a:rPr>
              <a:t>(Collins and Coulon, 2019) </a:t>
            </a:r>
            <a:r>
              <a:rPr lang="en-GB" sz="1400">
                <a:latin typeface="Arial"/>
                <a:ea typeface="Arial"/>
                <a:cs typeface="Arial"/>
                <a:sym typeface="Arial"/>
              </a:rPr>
              <a:t>is used when processing music data, and Tone.js </a:t>
            </a:r>
            <a:r>
              <a:rPr lang="en-GB" sz="1400">
                <a:solidFill>
                  <a:srgbClr val="00627E"/>
                </a:solidFill>
                <a:latin typeface="Arial"/>
                <a:ea typeface="Arial"/>
                <a:cs typeface="Arial"/>
                <a:sym typeface="Arial"/>
              </a:rPr>
              <a:t>(Mann, 2015)</a:t>
            </a:r>
            <a:r>
              <a:rPr lang="en-GB" sz="1400">
                <a:latin typeface="Arial"/>
                <a:ea typeface="Arial"/>
                <a:cs typeface="Arial"/>
                <a:sym typeface="Arial"/>
              </a:rPr>
              <a:t> enables the songs to be played back dynamically in the browser. </a:t>
            </a:r>
            <a:endParaRPr/>
          </a:p>
          <a:p>
            <a:pPr indent="71120" lvl="0" marL="0" rtl="0" algn="l">
              <a:spcBef>
                <a:spcPts val="280"/>
              </a:spcBef>
              <a:spcAft>
                <a:spcPts val="0"/>
              </a:spcAft>
              <a:buClr>
                <a:srgbClr val="25303B"/>
              </a:buClr>
              <a:buSzPts val="1120"/>
              <a:buFont typeface="Noto Sans Symbols"/>
              <a:buNone/>
            </a:pPr>
            <a:r>
              <a:t/>
            </a:r>
            <a:endParaRPr sz="1400">
              <a:latin typeface="Arial"/>
              <a:ea typeface="Arial"/>
              <a:cs typeface="Arial"/>
              <a:sym typeface="Arial"/>
            </a:endParaRPr>
          </a:p>
          <a:p>
            <a:pPr indent="81280" lvl="0" marL="0" rtl="0" algn="l">
              <a:spcBef>
                <a:spcPts val="320"/>
              </a:spcBef>
              <a:spcAft>
                <a:spcPts val="0"/>
              </a:spcAft>
              <a:buClr>
                <a:srgbClr val="25303B"/>
              </a:buClr>
              <a:buSzPts val="1280"/>
              <a:buFont typeface="Noto Sans Symbols"/>
              <a:buNone/>
            </a:pPr>
            <a:r>
              <a:t/>
            </a:r>
            <a:endParaRPr sz="1600"/>
          </a:p>
        </p:txBody>
      </p:sp>
      <p:pic>
        <p:nvPicPr>
          <p:cNvPr descr="A group of symbols on a white background&#10;&#10;Description automatically generated with low confidence" id="478" name="Google Shape;478;p14"/>
          <p:cNvPicPr preferRelativeResize="0"/>
          <p:nvPr/>
        </p:nvPicPr>
        <p:blipFill rotWithShape="1">
          <a:blip r:embed="rId4">
            <a:alphaModFix/>
          </a:blip>
          <a:srcRect b="0" l="0" r="0" t="0"/>
          <a:stretch/>
        </p:blipFill>
        <p:spPr>
          <a:xfrm>
            <a:off x="5865963" y="132949"/>
            <a:ext cx="1147256" cy="751372"/>
          </a:xfrm>
          <a:prstGeom prst="rect">
            <a:avLst/>
          </a:prstGeom>
          <a:noFill/>
          <a:ln>
            <a:noFill/>
          </a:ln>
        </p:spPr>
      </p:pic>
      <p:sp>
        <p:nvSpPr>
          <p:cNvPr id="479" name="Google Shape;479;p14"/>
          <p:cNvSpPr txBox="1"/>
          <p:nvPr/>
        </p:nvSpPr>
        <p:spPr>
          <a:xfrm>
            <a:off x="293076" y="4528596"/>
            <a:ext cx="8393400" cy="7695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lang="en-GB" sz="1000">
                <a:solidFill>
                  <a:srgbClr val="7F7F7F"/>
                </a:solidFill>
              </a:rPr>
              <a:t>Collins, T., &amp; Coulon, C. (2019, December). MAIA Util: an NPM package for bridging web audio with music-theoretic concepts. In </a:t>
            </a:r>
            <a:r>
              <a:rPr i="1" lang="en-GB" sz="1000">
                <a:solidFill>
                  <a:srgbClr val="7F7F7F"/>
                </a:solidFill>
              </a:rPr>
              <a:t>Proceedings of the web audio conference</a:t>
            </a:r>
            <a:r>
              <a:rPr lang="en-GB" sz="1000">
                <a:solidFill>
                  <a:srgbClr val="7F7F7F"/>
                </a:solidFill>
              </a:rPr>
              <a:t> (pp. 47-52).</a:t>
            </a:r>
            <a:endParaRPr sz="1000">
              <a:solidFill>
                <a:srgbClr val="7F7F7F"/>
              </a:solidFill>
            </a:endParaRPr>
          </a:p>
          <a:p>
            <a:pPr indent="-158750" lvl="0" marL="171450" marR="0" rtl="0" algn="l">
              <a:spcBef>
                <a:spcPts val="0"/>
              </a:spcBef>
              <a:spcAft>
                <a:spcPts val="0"/>
              </a:spcAft>
              <a:buClr>
                <a:srgbClr val="7F7F7F"/>
              </a:buClr>
              <a:buSzPts val="1000"/>
              <a:buChar char="❑"/>
            </a:pPr>
            <a:r>
              <a:rPr lang="en-GB" sz="1000">
                <a:solidFill>
                  <a:srgbClr val="7F7F7F"/>
                </a:solidFill>
              </a:rPr>
              <a:t>Mann, Y. (2015, January). Interactive music with tone. js. In </a:t>
            </a:r>
            <a:r>
              <a:rPr i="1" lang="en-GB" sz="1000">
                <a:solidFill>
                  <a:srgbClr val="7F7F7F"/>
                </a:solidFill>
              </a:rPr>
              <a:t>Proceedings of the 1st annual Web Audio Conference</a:t>
            </a:r>
            <a:r>
              <a:rPr lang="en-GB" sz="1000">
                <a:solidFill>
                  <a:srgbClr val="7F7F7F"/>
                </a:solidFill>
              </a:rPr>
              <a:t>. Citeseer.</a:t>
            </a:r>
            <a:endParaRPr sz="1000">
              <a:solidFill>
                <a:srgbClr val="7F7F7F"/>
              </a:solidFill>
            </a:endParaRPr>
          </a:p>
          <a:p>
            <a:pPr indent="-95250" lvl="0" marL="171450" marR="0" rtl="0" algn="l">
              <a:spcBef>
                <a:spcPts val="0"/>
              </a:spcBef>
              <a:spcAft>
                <a:spcPts val="0"/>
              </a:spcAft>
              <a:buClr>
                <a:schemeClr val="dk1"/>
              </a:buClr>
              <a:buSzPts val="1200"/>
              <a:buFont typeface="Noto Sans Symbols"/>
              <a:buNone/>
            </a:pPr>
            <a:r>
              <a:t/>
            </a:r>
            <a:endParaRPr sz="1200">
              <a:solidFill>
                <a:srgbClr val="7F7F7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2316c295ba3_0_20"/>
          <p:cNvSpPr txBox="1"/>
          <p:nvPr>
            <p:ph type="ctrTitle"/>
          </p:nvPr>
        </p:nvSpPr>
        <p:spPr>
          <a:xfrm>
            <a:off x="293077" y="593725"/>
            <a:ext cx="4887300" cy="57870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485" name="Google Shape;485;g2316c295ba3_0_20"/>
          <p:cNvSpPr txBox="1"/>
          <p:nvPr>
            <p:ph idx="3" type="body"/>
          </p:nvPr>
        </p:nvSpPr>
        <p:spPr>
          <a:xfrm>
            <a:off x="293077" y="1274662"/>
            <a:ext cx="8223600" cy="2598900"/>
          </a:xfrm>
          <a:prstGeom prst="rect">
            <a:avLst/>
          </a:prstGeom>
          <a:noFill/>
          <a:ln>
            <a:noFill/>
          </a:ln>
        </p:spPr>
        <p:txBody>
          <a:bodyPr anchorCtr="0" anchor="t" bIns="40825" lIns="81650" spcFirstLastPara="1" rIns="81650" wrap="square" tIns="40825">
            <a:noAutofit/>
          </a:bodyPr>
          <a:lstStyle/>
          <a:p>
            <a:pPr indent="-30479" lvl="0" marL="0" rtl="0" algn="l">
              <a:lnSpc>
                <a:spcPct val="150000"/>
              </a:lnSpc>
              <a:spcBef>
                <a:spcPts val="0"/>
              </a:spcBef>
              <a:spcAft>
                <a:spcPts val="0"/>
              </a:spcAft>
              <a:buClr>
                <a:srgbClr val="A5A5A5"/>
              </a:buClr>
              <a:buSzPts val="2400"/>
              <a:buChar char="▪"/>
            </a:pPr>
            <a:r>
              <a:rPr lang="en-GB" sz="2400">
                <a:solidFill>
                  <a:srgbClr val="A5A5A5"/>
                </a:solidFill>
                <a:latin typeface="Calibri"/>
                <a:ea typeface="Calibri"/>
                <a:cs typeface="Calibri"/>
                <a:sym typeface="Calibri"/>
              </a:rPr>
              <a:t>Introduction &amp; motivation</a:t>
            </a:r>
            <a:endParaRPr sz="2400">
              <a:solidFill>
                <a:srgbClr val="A5A5A5"/>
              </a:solidFill>
              <a:latin typeface="Calibri"/>
              <a:ea typeface="Calibri"/>
              <a:cs typeface="Calibri"/>
              <a:sym typeface="Calibri"/>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rPr>
              <a:t>Contributions of this paper</a:t>
            </a:r>
            <a:endParaRPr sz="2400">
              <a:solidFill>
                <a:srgbClr val="A5A5A5"/>
              </a:solidFill>
            </a:endParaRPr>
          </a:p>
          <a:p>
            <a:pPr indent="-50800" lvl="0" marL="0" rtl="0" algn="l">
              <a:lnSpc>
                <a:spcPct val="150000"/>
              </a:lnSpc>
              <a:spcBef>
                <a:spcPts val="480"/>
              </a:spcBef>
              <a:spcAft>
                <a:spcPts val="0"/>
              </a:spcAft>
              <a:buClr>
                <a:srgbClr val="A5A5A5"/>
              </a:buClr>
              <a:buSzPts val="2400"/>
              <a:buChar char="▪"/>
            </a:pPr>
            <a:r>
              <a:rPr lang="en-GB" sz="2400">
                <a:solidFill>
                  <a:srgbClr val="A5A5A5"/>
                </a:solidFill>
              </a:rPr>
              <a:t>The pendular graph</a:t>
            </a:r>
            <a:endParaRPr sz="2400">
              <a:solidFill>
                <a:srgbClr val="A5A5A5"/>
              </a:solidFill>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rPr>
              <a:t>Hierarch</a:t>
            </a:r>
            <a:r>
              <a:rPr lang="en-GB" sz="2400">
                <a:solidFill>
                  <a:srgbClr val="A5A5A5"/>
                </a:solidFill>
                <a:latin typeface="Calibri"/>
                <a:ea typeface="Calibri"/>
                <a:cs typeface="Calibri"/>
                <a:sym typeface="Calibri"/>
              </a:rPr>
              <a:t>icalisation of the POP909 </a:t>
            </a:r>
            <a:r>
              <a:rPr lang="en-GB" sz="2400">
                <a:solidFill>
                  <a:srgbClr val="A5A5A5"/>
                </a:solidFill>
              </a:rPr>
              <a:t>a</a:t>
            </a:r>
            <a:r>
              <a:rPr lang="en-GB" sz="2400">
                <a:solidFill>
                  <a:srgbClr val="A5A5A5"/>
                </a:solidFill>
                <a:latin typeface="Calibri"/>
                <a:ea typeface="Calibri"/>
                <a:cs typeface="Calibri"/>
                <a:sym typeface="Calibri"/>
              </a:rPr>
              <a:t>nnotations </a:t>
            </a:r>
            <a:endParaRPr sz="2400">
              <a:solidFill>
                <a:srgbClr val="A5A5A5"/>
              </a:solidFill>
            </a:endParaRPr>
          </a:p>
          <a:p>
            <a:pPr indent="-30479" lvl="0" marL="0" rtl="0" algn="l">
              <a:lnSpc>
                <a:spcPct val="150000"/>
              </a:lnSpc>
              <a:spcBef>
                <a:spcPts val="480"/>
              </a:spcBef>
              <a:spcAft>
                <a:spcPts val="0"/>
              </a:spcAft>
              <a:buClr>
                <a:srgbClr val="222222"/>
              </a:buClr>
              <a:buSzPts val="2400"/>
              <a:buChar char="▪"/>
            </a:pPr>
            <a:r>
              <a:rPr lang="en-GB" sz="2400">
                <a:solidFill>
                  <a:srgbClr val="222222"/>
                </a:solidFill>
                <a:latin typeface="Calibri"/>
                <a:ea typeface="Calibri"/>
                <a:cs typeface="Calibri"/>
                <a:sym typeface="Calibri"/>
              </a:rPr>
              <a:t>Limitations and future work</a:t>
            </a:r>
            <a:endParaRPr sz="2400">
              <a:solidFill>
                <a:srgbClr val="222222"/>
              </a:solidFill>
            </a:endParaRPr>
          </a:p>
          <a:p>
            <a:pPr indent="101600" lvl="0" marL="0" rtl="0" algn="l">
              <a:spcBef>
                <a:spcPts val="400"/>
              </a:spcBef>
              <a:spcAft>
                <a:spcPts val="0"/>
              </a:spcAft>
              <a:buClr>
                <a:srgbClr val="25303B"/>
              </a:buClr>
              <a:buSzPts val="1600"/>
              <a:buFont typeface="Noto Sans Symbols"/>
              <a:buNone/>
            </a:pPr>
            <a:r>
              <a:t/>
            </a:r>
            <a:endParaRPr sz="2400"/>
          </a:p>
        </p:txBody>
      </p:sp>
      <p:pic>
        <p:nvPicPr>
          <p:cNvPr descr="A group of symbols on a white background&#10;&#10;Description automatically generated with low confidence" id="486" name="Google Shape;486;g2316c295ba3_0_20"/>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332" name="Google Shape;332;p2"/>
          <p:cNvSpPr txBox="1"/>
          <p:nvPr>
            <p:ph idx="3" type="body"/>
          </p:nvPr>
        </p:nvSpPr>
        <p:spPr>
          <a:xfrm>
            <a:off x="293077" y="1274662"/>
            <a:ext cx="8223598" cy="2598937"/>
          </a:xfrm>
          <a:prstGeom prst="rect">
            <a:avLst/>
          </a:prstGeom>
          <a:noFill/>
          <a:ln>
            <a:noFill/>
          </a:ln>
        </p:spPr>
        <p:txBody>
          <a:bodyPr anchorCtr="0" anchor="t" bIns="40825" lIns="81650" spcFirstLastPara="1" rIns="81650" wrap="square" tIns="40825">
            <a:noAutofit/>
          </a:bodyPr>
          <a:lstStyle/>
          <a:p>
            <a:pPr indent="-30479" lvl="0" marL="0" rtl="0" algn="l">
              <a:lnSpc>
                <a:spcPct val="150000"/>
              </a:lnSpc>
              <a:spcBef>
                <a:spcPts val="0"/>
              </a:spcBef>
              <a:spcAft>
                <a:spcPts val="0"/>
              </a:spcAft>
              <a:buClr>
                <a:srgbClr val="25303B"/>
              </a:buClr>
              <a:buSzPts val="2400"/>
              <a:buChar char="▪"/>
            </a:pPr>
            <a:r>
              <a:rPr lang="en-GB" sz="2400">
                <a:latin typeface="Calibri"/>
                <a:ea typeface="Calibri"/>
                <a:cs typeface="Calibri"/>
                <a:sym typeface="Calibri"/>
              </a:rPr>
              <a:t>Introduction &amp; motivation</a:t>
            </a:r>
            <a:endParaRPr sz="2400">
              <a:latin typeface="Calibri"/>
              <a:ea typeface="Calibri"/>
              <a:cs typeface="Calibri"/>
              <a:sym typeface="Calibri"/>
            </a:endParaRPr>
          </a:p>
          <a:p>
            <a:pPr indent="-30479" lvl="0" marL="0" rtl="0" algn="l">
              <a:lnSpc>
                <a:spcPct val="150000"/>
              </a:lnSpc>
              <a:spcBef>
                <a:spcPts val="480"/>
              </a:spcBef>
              <a:spcAft>
                <a:spcPts val="0"/>
              </a:spcAft>
              <a:buSzPts val="2400"/>
              <a:buChar char="▪"/>
            </a:pPr>
            <a:r>
              <a:rPr lang="en-GB" sz="2400"/>
              <a:t>Contributions of this paper</a:t>
            </a:r>
            <a:endParaRPr sz="2400"/>
          </a:p>
          <a:p>
            <a:pPr indent="-50800" lvl="0" marL="0" rtl="0" algn="l">
              <a:lnSpc>
                <a:spcPct val="150000"/>
              </a:lnSpc>
              <a:spcBef>
                <a:spcPts val="480"/>
              </a:spcBef>
              <a:spcAft>
                <a:spcPts val="0"/>
              </a:spcAft>
              <a:buClr>
                <a:schemeClr val="dk1"/>
              </a:buClr>
              <a:buSzPts val="2400"/>
              <a:buChar char="▪"/>
            </a:pPr>
            <a:r>
              <a:rPr lang="en-GB" sz="2400">
                <a:solidFill>
                  <a:schemeClr val="dk1"/>
                </a:solidFill>
              </a:rPr>
              <a:t>The pendular graph</a:t>
            </a:r>
            <a:endParaRPr sz="2400">
              <a:solidFill>
                <a:schemeClr val="dk1"/>
              </a:solidFill>
            </a:endParaRPr>
          </a:p>
          <a:p>
            <a:pPr indent="-30479" lvl="0" marL="0" rtl="0" algn="l">
              <a:lnSpc>
                <a:spcPct val="150000"/>
              </a:lnSpc>
              <a:spcBef>
                <a:spcPts val="480"/>
              </a:spcBef>
              <a:spcAft>
                <a:spcPts val="0"/>
              </a:spcAft>
              <a:buClr>
                <a:srgbClr val="25303B"/>
              </a:buClr>
              <a:buSzPts val="2400"/>
              <a:buChar char="▪"/>
            </a:pPr>
            <a:r>
              <a:rPr lang="en-GB" sz="2400"/>
              <a:t>Hierarch</a:t>
            </a:r>
            <a:r>
              <a:rPr lang="en-GB" sz="2400">
                <a:latin typeface="Calibri"/>
                <a:ea typeface="Calibri"/>
                <a:cs typeface="Calibri"/>
                <a:sym typeface="Calibri"/>
              </a:rPr>
              <a:t>icalisation of the POP909 </a:t>
            </a:r>
            <a:r>
              <a:rPr lang="en-GB" sz="2400"/>
              <a:t>a</a:t>
            </a:r>
            <a:r>
              <a:rPr lang="en-GB" sz="2400">
                <a:latin typeface="Calibri"/>
                <a:ea typeface="Calibri"/>
                <a:cs typeface="Calibri"/>
                <a:sym typeface="Calibri"/>
              </a:rPr>
              <a:t>nnotations </a:t>
            </a:r>
            <a:endParaRPr sz="2400"/>
          </a:p>
          <a:p>
            <a:pPr indent="-30479" lvl="0" marL="0" rtl="0" algn="l">
              <a:lnSpc>
                <a:spcPct val="150000"/>
              </a:lnSpc>
              <a:spcBef>
                <a:spcPts val="480"/>
              </a:spcBef>
              <a:spcAft>
                <a:spcPts val="0"/>
              </a:spcAft>
              <a:buClr>
                <a:srgbClr val="25303B"/>
              </a:buClr>
              <a:buSzPts val="2400"/>
              <a:buChar char="▪"/>
            </a:pPr>
            <a:r>
              <a:rPr lang="en-GB" sz="2400">
                <a:latin typeface="Calibri"/>
                <a:ea typeface="Calibri"/>
                <a:cs typeface="Calibri"/>
                <a:sym typeface="Calibri"/>
              </a:rPr>
              <a:t>Limitations and future work</a:t>
            </a:r>
            <a:endParaRPr sz="2400"/>
          </a:p>
          <a:p>
            <a:pPr indent="101600" lvl="0" marL="0" rtl="0" algn="l">
              <a:spcBef>
                <a:spcPts val="400"/>
              </a:spcBef>
              <a:spcAft>
                <a:spcPts val="0"/>
              </a:spcAft>
              <a:buClr>
                <a:srgbClr val="25303B"/>
              </a:buClr>
              <a:buSzPts val="1600"/>
              <a:buFont typeface="Noto Sans Symbols"/>
              <a:buNone/>
            </a:pPr>
            <a:r>
              <a:t/>
            </a:r>
            <a:endParaRPr sz="2400"/>
          </a:p>
        </p:txBody>
      </p:sp>
      <p:pic>
        <p:nvPicPr>
          <p:cNvPr descr="A group of symbols on a white background&#10;&#10;Description automatically generated with low confidence" id="333" name="Google Shape;333;p2"/>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15"/>
          <p:cNvSpPr txBox="1"/>
          <p:nvPr>
            <p:ph type="ctrTitle"/>
          </p:nvPr>
        </p:nvSpPr>
        <p:spPr>
          <a:xfrm>
            <a:off x="293077" y="593725"/>
            <a:ext cx="5572886"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3200"/>
              <a:buFont typeface="Calibri"/>
              <a:buNone/>
            </a:pPr>
            <a:r>
              <a:rPr lang="en-GB" sz="3200">
                <a:latin typeface="Calibri"/>
                <a:ea typeface="Calibri"/>
                <a:cs typeface="Calibri"/>
                <a:sym typeface="Calibri"/>
              </a:rPr>
              <a:t>Why do we need pattern discovery algorithms</a:t>
            </a:r>
            <a:r>
              <a:rPr b="0" baseline="30000" lang="en-GB" sz="2400">
                <a:latin typeface="Calibri"/>
                <a:ea typeface="Calibri"/>
                <a:cs typeface="Calibri"/>
                <a:sym typeface="Calibri"/>
              </a:rPr>
              <a:t>1</a:t>
            </a:r>
            <a:r>
              <a:rPr lang="en-GB" sz="3200">
                <a:latin typeface="Calibri"/>
                <a:ea typeface="Calibri"/>
                <a:cs typeface="Calibri"/>
                <a:sym typeface="Calibri"/>
              </a:rPr>
              <a:t>?</a:t>
            </a:r>
            <a:endParaRPr sz="3200"/>
          </a:p>
        </p:txBody>
      </p:sp>
      <p:sp>
        <p:nvSpPr>
          <p:cNvPr id="493" name="Google Shape;493;p15"/>
          <p:cNvSpPr txBox="1"/>
          <p:nvPr>
            <p:ph idx="3" type="body"/>
          </p:nvPr>
        </p:nvSpPr>
        <p:spPr>
          <a:xfrm>
            <a:off x="293077" y="1671467"/>
            <a:ext cx="8223598" cy="2598937"/>
          </a:xfrm>
          <a:prstGeom prst="rect">
            <a:avLst/>
          </a:prstGeom>
          <a:noFill/>
          <a:ln>
            <a:noFill/>
          </a:ln>
        </p:spPr>
        <p:txBody>
          <a:bodyPr anchorCtr="0" anchor="t" bIns="40825" lIns="81650" spcFirstLastPara="1" rIns="81650" wrap="square" tIns="40825">
            <a:noAutofit/>
          </a:bodyPr>
          <a:lstStyle/>
          <a:p>
            <a:pPr indent="-342900" lvl="0" marL="342900" rtl="0" algn="l">
              <a:spcBef>
                <a:spcPts val="0"/>
              </a:spcBef>
              <a:spcAft>
                <a:spcPts val="0"/>
              </a:spcAft>
              <a:buClr>
                <a:srgbClr val="25303B"/>
              </a:buClr>
              <a:buSzPts val="1600"/>
              <a:buChar char="▪"/>
            </a:pPr>
            <a:r>
              <a:rPr lang="en-GB"/>
              <a:t>Pattern occurrences begin/end at bar beginnings/endings in hierarchical annotations for 909 songs. </a:t>
            </a:r>
            <a:endParaRPr/>
          </a:p>
          <a:p>
            <a:pPr indent="-241300" lvl="0" marL="342900" rtl="0" algn="l">
              <a:spcBef>
                <a:spcPts val="400"/>
              </a:spcBef>
              <a:spcAft>
                <a:spcPts val="0"/>
              </a:spcAft>
              <a:buClr>
                <a:srgbClr val="25303B"/>
              </a:buClr>
              <a:buSzPts val="1600"/>
              <a:buNone/>
            </a:pPr>
            <a:r>
              <a:t/>
            </a:r>
            <a:endParaRPr/>
          </a:p>
          <a:p>
            <a:pPr indent="-342900" lvl="0" marL="342900" rtl="0" algn="l">
              <a:spcBef>
                <a:spcPts val="400"/>
              </a:spcBef>
              <a:spcAft>
                <a:spcPts val="0"/>
              </a:spcAft>
              <a:buClr>
                <a:srgbClr val="25303B"/>
              </a:buClr>
              <a:buSzPts val="1600"/>
              <a:buChar char="▪"/>
            </a:pPr>
            <a:r>
              <a:rPr lang="en-GB"/>
              <a:t>Visualisation is restricted to the labelled POP909 dataset </a:t>
            </a:r>
            <a:endParaRPr/>
          </a:p>
          <a:p>
            <a:pPr indent="101600" lvl="0" marL="0" rtl="0" algn="l">
              <a:spcBef>
                <a:spcPts val="400"/>
              </a:spcBef>
              <a:spcAft>
                <a:spcPts val="0"/>
              </a:spcAft>
              <a:buClr>
                <a:srgbClr val="25303B"/>
              </a:buClr>
              <a:buSzPts val="1600"/>
              <a:buFont typeface="Noto Sans Symbols"/>
              <a:buNone/>
            </a:pPr>
            <a:r>
              <a:t/>
            </a:r>
            <a:endParaRPr/>
          </a:p>
          <a:p>
            <a:pPr indent="101600" lvl="0" marL="0" rtl="0" algn="l">
              <a:spcBef>
                <a:spcPts val="400"/>
              </a:spcBef>
              <a:spcAft>
                <a:spcPts val="0"/>
              </a:spcAft>
              <a:buClr>
                <a:srgbClr val="25303B"/>
              </a:buClr>
              <a:buSzPts val="1600"/>
              <a:buFont typeface="Noto Sans Symbols"/>
              <a:buNone/>
            </a:pPr>
            <a:r>
              <a:t/>
            </a:r>
            <a:endParaRPr/>
          </a:p>
          <a:p>
            <a:pPr indent="101600" lvl="0" marL="0" rtl="0" algn="l">
              <a:spcBef>
                <a:spcPts val="400"/>
              </a:spcBef>
              <a:spcAft>
                <a:spcPts val="0"/>
              </a:spcAft>
              <a:buClr>
                <a:srgbClr val="25303B"/>
              </a:buClr>
              <a:buSzPts val="1600"/>
              <a:buFont typeface="Noto Sans Symbols"/>
              <a:buNone/>
            </a:pPr>
            <a:r>
              <a:t/>
            </a:r>
            <a:endParaRPr/>
          </a:p>
          <a:p>
            <a:pPr indent="0" lvl="0" marL="0" rtl="0" algn="l">
              <a:spcBef>
                <a:spcPts val="400"/>
              </a:spcBef>
              <a:spcAft>
                <a:spcPts val="0"/>
              </a:spcAft>
              <a:buClr>
                <a:srgbClr val="25303B"/>
              </a:buClr>
              <a:buSzPts val="1600"/>
              <a:buNone/>
            </a:pPr>
            <a:r>
              <a:rPr lang="en-GB"/>
              <a:t> </a:t>
            </a:r>
            <a:endParaRPr/>
          </a:p>
          <a:p>
            <a:pPr indent="101600" lvl="0" marL="0" rtl="0" algn="l">
              <a:spcBef>
                <a:spcPts val="400"/>
              </a:spcBef>
              <a:spcAft>
                <a:spcPts val="0"/>
              </a:spcAft>
              <a:buClr>
                <a:srgbClr val="25303B"/>
              </a:buClr>
              <a:buSzPts val="1600"/>
              <a:buFont typeface="Noto Sans Symbols"/>
              <a:buNone/>
            </a:pPr>
            <a:r>
              <a:t/>
            </a:r>
            <a:endParaRPr/>
          </a:p>
        </p:txBody>
      </p:sp>
      <p:pic>
        <p:nvPicPr>
          <p:cNvPr descr="A group of symbols on a white background&#10;&#10;Description automatically generated with low confidence" id="494" name="Google Shape;494;p15"/>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495" name="Google Shape;495;p15"/>
          <p:cNvSpPr txBox="1"/>
          <p:nvPr/>
        </p:nvSpPr>
        <p:spPr>
          <a:xfrm>
            <a:off x="293074" y="4270402"/>
            <a:ext cx="8393400" cy="585000"/>
          </a:xfrm>
          <a:prstGeom prst="rect">
            <a:avLst/>
          </a:prstGeom>
          <a:noFill/>
          <a:ln>
            <a:noFill/>
          </a:ln>
        </p:spPr>
        <p:txBody>
          <a:bodyPr anchorCtr="0" anchor="t" bIns="45700" lIns="91425" spcFirstLastPara="1" rIns="91425" wrap="square" tIns="45700">
            <a:spAutoFit/>
          </a:bodyPr>
          <a:lstStyle/>
          <a:p>
            <a:pPr indent="-304800" lvl="0" marL="457200" rtl="0" algn="l">
              <a:spcBef>
                <a:spcPts val="0"/>
              </a:spcBef>
              <a:spcAft>
                <a:spcPts val="0"/>
              </a:spcAft>
              <a:buClr>
                <a:schemeClr val="dk1"/>
              </a:buClr>
              <a:buSzPts val="1200"/>
              <a:buAutoNum type="arabicPeriod"/>
            </a:pPr>
            <a:r>
              <a:rPr lang="en-GB" sz="1000"/>
              <a:t>Given a point set </a:t>
            </a:r>
            <a:r>
              <a:rPr i="1" lang="en-GB" sz="1000"/>
              <a:t>D</a:t>
            </a:r>
            <a:r>
              <a:rPr lang="en-GB" sz="1000"/>
              <a:t>, return subsets </a:t>
            </a:r>
            <a:r>
              <a:rPr i="1" lang="en-GB" sz="1000"/>
              <a:t>p</a:t>
            </a:r>
            <a:r>
              <a:rPr baseline="-25000" lang="en-GB" sz="1000"/>
              <a:t>1,1</a:t>
            </a:r>
            <a:r>
              <a:rPr lang="en-GB" sz="1000"/>
              <a:t>, </a:t>
            </a:r>
            <a:r>
              <a:rPr i="1" lang="en-GB" sz="1000"/>
              <a:t>p</a:t>
            </a:r>
            <a:r>
              <a:rPr baseline="-25000" lang="en-GB" sz="1000"/>
              <a:t>2,1</a:t>
            </a:r>
            <a:r>
              <a:rPr lang="en-GB" sz="1000"/>
              <a:t>,..., </a:t>
            </a:r>
            <a:r>
              <a:rPr i="1" lang="en-GB" sz="1000"/>
              <a:t>p</a:t>
            </a:r>
            <a:r>
              <a:rPr baseline="-25000" i="1" lang="en-GB" sz="1000"/>
              <a:t>m</a:t>
            </a:r>
            <a:r>
              <a:rPr baseline="-25000" lang="en-GB" sz="1000"/>
              <a:t>,1</a:t>
            </a:r>
            <a:r>
              <a:rPr lang="en-GB" sz="1000"/>
              <a:t> of </a:t>
            </a:r>
            <a:r>
              <a:rPr i="1" lang="en-GB" sz="1000"/>
              <a:t>D</a:t>
            </a:r>
            <a:r>
              <a:rPr lang="en-GB" sz="1000"/>
              <a:t> such that each </a:t>
            </a:r>
            <a:r>
              <a:rPr i="1" lang="en-GB" sz="1000"/>
              <a:t>p</a:t>
            </a:r>
            <a:r>
              <a:rPr baseline="-25000" i="1" lang="en-GB" sz="1000"/>
              <a:t>i</a:t>
            </a:r>
            <a:r>
              <a:rPr baseline="-25000" lang="en-GB" sz="1000"/>
              <a:t>,1</a:t>
            </a:r>
            <a:r>
              <a:rPr lang="en-GB" sz="1000"/>
              <a:t> is </a:t>
            </a:r>
            <a:r>
              <a:rPr i="1" lang="en-GB" sz="1000"/>
              <a:t>musically noticeable or important</a:t>
            </a:r>
            <a:r>
              <a:rPr lang="en-GB" sz="1000"/>
              <a:t> due partly or wholly to its recurrence in more or less exact form elsewhere in </a:t>
            </a:r>
            <a:r>
              <a:rPr i="1" lang="en-GB" sz="1000"/>
              <a:t>D</a:t>
            </a:r>
            <a:r>
              <a:rPr lang="en-GB" sz="1000"/>
              <a:t>.</a:t>
            </a:r>
            <a:endParaRPr sz="1000"/>
          </a:p>
          <a:p>
            <a:pPr indent="0" lvl="0" marL="457200" rtl="0" algn="l">
              <a:spcBef>
                <a:spcPts val="0"/>
              </a:spcBef>
              <a:spcAft>
                <a:spcPts val="0"/>
              </a:spcAft>
              <a:buNone/>
            </a:pPr>
            <a:r>
              <a:rPr lang="en-GB" sz="1000"/>
              <a:t>For each </a:t>
            </a:r>
            <a:r>
              <a:rPr i="1" lang="en-GB" sz="1000"/>
              <a:t>p</a:t>
            </a:r>
            <a:r>
              <a:rPr baseline="-25000" i="1" lang="en-GB" sz="1000"/>
              <a:t>i</a:t>
            </a:r>
            <a:r>
              <a:rPr baseline="-25000" lang="en-GB" sz="1000"/>
              <a:t>,1</a:t>
            </a:r>
            <a:r>
              <a:rPr lang="en-GB" sz="1000"/>
              <a:t>, these more or less exact occurrences </a:t>
            </a:r>
            <a:r>
              <a:rPr i="1" lang="en-GB" sz="1000"/>
              <a:t>p</a:t>
            </a:r>
            <a:r>
              <a:rPr baseline="-25000" i="1" lang="en-GB" sz="1000"/>
              <a:t>i</a:t>
            </a:r>
            <a:r>
              <a:rPr baseline="-25000" lang="en-GB" sz="1000"/>
              <a:t>,2</a:t>
            </a:r>
            <a:r>
              <a:rPr lang="en-GB" sz="1000"/>
              <a:t>, </a:t>
            </a:r>
            <a:r>
              <a:rPr i="1" lang="en-GB" sz="1000"/>
              <a:t>p</a:t>
            </a:r>
            <a:r>
              <a:rPr baseline="-25000" i="1" lang="en-GB" sz="1000"/>
              <a:t>i</a:t>
            </a:r>
            <a:r>
              <a:rPr baseline="-25000" lang="en-GB" sz="1000"/>
              <a:t>,3</a:t>
            </a:r>
            <a:r>
              <a:rPr lang="en-GB" sz="1000"/>
              <a:t>,..., </a:t>
            </a:r>
            <a:r>
              <a:rPr i="1" lang="en-GB" sz="1000"/>
              <a:t>p</a:t>
            </a:r>
            <a:r>
              <a:rPr baseline="-25000" i="1" lang="en-GB" sz="1000"/>
              <a:t>i</a:t>
            </a:r>
            <a:r>
              <a:rPr baseline="-25000" lang="en-GB" sz="1000"/>
              <a:t>,</a:t>
            </a:r>
            <a:r>
              <a:rPr baseline="-25000" i="1" lang="en-GB" sz="1000"/>
              <a:t>n</a:t>
            </a:r>
            <a:r>
              <a:rPr baseline="-25000" lang="en-GB" sz="1000"/>
              <a:t>_</a:t>
            </a:r>
            <a:r>
              <a:rPr baseline="-25000" i="1" lang="en-GB" sz="1000"/>
              <a:t>i</a:t>
            </a:r>
            <a:r>
              <a:rPr lang="en-GB" sz="1000"/>
              <a:t> should also be returned.</a:t>
            </a:r>
            <a:endParaRPr sz="12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6"/>
          <p:cNvSpPr txBox="1"/>
          <p:nvPr>
            <p:ph type="ctrTitle"/>
          </p:nvPr>
        </p:nvSpPr>
        <p:spPr>
          <a:xfrm>
            <a:off x="293076" y="593725"/>
            <a:ext cx="5659150"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3200"/>
              <a:buFont typeface="Cambria"/>
              <a:buNone/>
            </a:pPr>
            <a:r>
              <a:rPr lang="en-GB" sz="3200"/>
              <a:t>The potential usage of the pendular graph</a:t>
            </a:r>
            <a:endParaRPr sz="3200">
              <a:latin typeface="Calibri"/>
              <a:ea typeface="Calibri"/>
              <a:cs typeface="Calibri"/>
              <a:sym typeface="Calibri"/>
            </a:endParaRPr>
          </a:p>
        </p:txBody>
      </p:sp>
      <p:sp>
        <p:nvSpPr>
          <p:cNvPr id="502" name="Google Shape;502;p16"/>
          <p:cNvSpPr txBox="1"/>
          <p:nvPr>
            <p:ph idx="3" type="body"/>
          </p:nvPr>
        </p:nvSpPr>
        <p:spPr>
          <a:xfrm>
            <a:off x="293076" y="1753977"/>
            <a:ext cx="8223598" cy="2598937"/>
          </a:xfrm>
          <a:prstGeom prst="rect">
            <a:avLst/>
          </a:prstGeom>
          <a:noFill/>
          <a:ln>
            <a:noFill/>
          </a:ln>
        </p:spPr>
        <p:txBody>
          <a:bodyPr anchorCtr="0" anchor="t" bIns="40825" lIns="81650" spcFirstLastPara="1" rIns="81650" wrap="square" tIns="40825">
            <a:noAutofit/>
          </a:bodyPr>
          <a:lstStyle/>
          <a:p>
            <a:pPr indent="-342900" lvl="0" marL="342900" rtl="0" algn="l">
              <a:spcBef>
                <a:spcPts val="0"/>
              </a:spcBef>
              <a:spcAft>
                <a:spcPts val="0"/>
              </a:spcAft>
              <a:buClr>
                <a:srgbClr val="25303B"/>
              </a:buClr>
              <a:buSzPts val="1600"/>
              <a:buChar char="▪"/>
            </a:pPr>
            <a:r>
              <a:rPr lang="en-GB"/>
              <a:t>As useful software tools for music analysts and composers.</a:t>
            </a:r>
            <a:endParaRPr/>
          </a:p>
          <a:p>
            <a:pPr indent="-241300" lvl="0" marL="342900" rtl="0" algn="l">
              <a:spcBef>
                <a:spcPts val="400"/>
              </a:spcBef>
              <a:spcAft>
                <a:spcPts val="0"/>
              </a:spcAft>
              <a:buClr>
                <a:srgbClr val="25303B"/>
              </a:buClr>
              <a:buSzPts val="1600"/>
              <a:buNone/>
            </a:pPr>
            <a:r>
              <a:t/>
            </a:r>
            <a:endParaRPr/>
          </a:p>
          <a:p>
            <a:pPr indent="-342900" lvl="0" marL="342900" rtl="0" algn="l">
              <a:spcBef>
                <a:spcPts val="400"/>
              </a:spcBef>
              <a:spcAft>
                <a:spcPts val="0"/>
              </a:spcAft>
              <a:buClr>
                <a:srgbClr val="25303B"/>
              </a:buClr>
              <a:buSzPts val="1600"/>
              <a:buChar char="▪"/>
            </a:pPr>
            <a:r>
              <a:rPr lang="en-GB"/>
              <a:t>Music without well-organised hierarchical structure sounds incoherent and aimless, which is quite a common problem that exists in AI music generation. </a:t>
            </a:r>
            <a:r>
              <a:rPr lang="en-GB">
                <a:solidFill>
                  <a:schemeClr val="lt2"/>
                </a:solidFill>
              </a:rPr>
              <a:t>(Dai et al., 2022)</a:t>
            </a:r>
            <a:endParaRPr/>
          </a:p>
          <a:p>
            <a:pPr indent="-255207" lvl="1" marL="663538" rtl="0" algn="l">
              <a:spcBef>
                <a:spcPts val="360"/>
              </a:spcBef>
              <a:spcAft>
                <a:spcPts val="0"/>
              </a:spcAft>
              <a:buClr>
                <a:schemeClr val="dk1"/>
              </a:buClr>
              <a:buSzPts val="1800"/>
              <a:buFont typeface="Arial"/>
              <a:buChar char="•"/>
            </a:pPr>
            <a:r>
              <a:rPr lang="en-GB" sz="1800"/>
              <a:t>Visualise if music generated by AI has hierarchical repetitive structure.</a:t>
            </a:r>
            <a:endParaRPr/>
          </a:p>
          <a:p>
            <a:pPr indent="-128207" lvl="1" marL="663538" rtl="0" algn="l">
              <a:spcBef>
                <a:spcPts val="400"/>
              </a:spcBef>
              <a:spcAft>
                <a:spcPts val="0"/>
              </a:spcAft>
              <a:buClr>
                <a:schemeClr val="dk1"/>
              </a:buClr>
              <a:buSzPts val="2000"/>
              <a:buFont typeface="Noto Sans Symbols"/>
              <a:buNone/>
            </a:pPr>
            <a:r>
              <a:t/>
            </a:r>
            <a:endParaRPr>
              <a:solidFill>
                <a:schemeClr val="lt2"/>
              </a:solidFill>
            </a:endParaRPr>
          </a:p>
          <a:p>
            <a:pPr indent="101600" lvl="0" marL="0" rtl="0" algn="l">
              <a:spcBef>
                <a:spcPts val="400"/>
              </a:spcBef>
              <a:spcAft>
                <a:spcPts val="0"/>
              </a:spcAft>
              <a:buClr>
                <a:srgbClr val="25303B"/>
              </a:buClr>
              <a:buSzPts val="1600"/>
              <a:buFont typeface="Noto Sans Symbols"/>
              <a:buNone/>
            </a:pPr>
            <a:r>
              <a:t/>
            </a:r>
            <a:endParaRPr/>
          </a:p>
          <a:p>
            <a:pPr indent="-171450" lvl="0" marL="171450" rtl="0" algn="l">
              <a:spcBef>
                <a:spcPts val="240"/>
              </a:spcBef>
              <a:spcAft>
                <a:spcPts val="0"/>
              </a:spcAft>
              <a:buClr>
                <a:srgbClr val="7F7F7F"/>
              </a:buClr>
              <a:buSzPts val="960"/>
              <a:buFont typeface="Noto Sans Symbols"/>
              <a:buChar char="❑"/>
            </a:pPr>
            <a:r>
              <a:rPr lang="en-GB" sz="1200">
                <a:solidFill>
                  <a:srgbClr val="7F7F7F"/>
                </a:solidFill>
              </a:rPr>
              <a:t> </a:t>
            </a:r>
            <a:r>
              <a:rPr b="0" i="0" lang="en-GB" sz="1200">
                <a:solidFill>
                  <a:srgbClr val="7F7F7F"/>
                </a:solidFill>
                <a:latin typeface="Arial"/>
                <a:ea typeface="Arial"/>
                <a:cs typeface="Arial"/>
                <a:sym typeface="Arial"/>
              </a:rPr>
              <a:t>Dai, S., Zhang, H., Dannenberg, R.B. (2020). Automatic analysis and influence of hierarchical structure on melody, rhythm and harmony in popular music. In </a:t>
            </a:r>
            <a:r>
              <a:rPr b="0" i="1" lang="en-GB" sz="1200">
                <a:solidFill>
                  <a:srgbClr val="7F7F7F"/>
                </a:solidFill>
                <a:latin typeface="Arial"/>
                <a:ea typeface="Arial"/>
                <a:cs typeface="Arial"/>
                <a:sym typeface="Arial"/>
              </a:rPr>
              <a:t>Proceedings of the 2020 Joint Conference on AI Music Creativity,</a:t>
            </a:r>
            <a:r>
              <a:rPr b="0" i="0" lang="en-GB" sz="1200">
                <a:solidFill>
                  <a:srgbClr val="7F7F7F"/>
                </a:solidFill>
                <a:latin typeface="Arial"/>
                <a:ea typeface="Arial"/>
                <a:cs typeface="Arial"/>
                <a:sym typeface="Arial"/>
              </a:rPr>
              <a:t> 2020</a:t>
            </a:r>
            <a:r>
              <a:rPr lang="en-GB" sz="1200">
                <a:solidFill>
                  <a:srgbClr val="7F7F7F"/>
                </a:solidFill>
                <a:latin typeface="Arial"/>
                <a:ea typeface="Arial"/>
                <a:cs typeface="Arial"/>
                <a:sym typeface="Arial"/>
              </a:rPr>
              <a:t>.</a:t>
            </a:r>
            <a:endParaRPr/>
          </a:p>
          <a:p>
            <a:pPr indent="0" lvl="0" marL="0" rtl="0" algn="l">
              <a:spcBef>
                <a:spcPts val="400"/>
              </a:spcBef>
              <a:spcAft>
                <a:spcPts val="0"/>
              </a:spcAft>
              <a:buClr>
                <a:srgbClr val="25303B"/>
              </a:buClr>
              <a:buSzPts val="1600"/>
              <a:buNone/>
            </a:pPr>
            <a:r>
              <a:t/>
            </a:r>
            <a:endParaRPr/>
          </a:p>
          <a:p>
            <a:pPr indent="101600" lvl="0" marL="0" rtl="0" algn="l">
              <a:spcBef>
                <a:spcPts val="400"/>
              </a:spcBef>
              <a:spcAft>
                <a:spcPts val="0"/>
              </a:spcAft>
              <a:buClr>
                <a:srgbClr val="25303B"/>
              </a:buClr>
              <a:buSzPts val="1600"/>
              <a:buFont typeface="Noto Sans Symbols"/>
              <a:buNone/>
            </a:pPr>
            <a:r>
              <a:t/>
            </a:r>
            <a:endParaRPr/>
          </a:p>
        </p:txBody>
      </p:sp>
      <p:pic>
        <p:nvPicPr>
          <p:cNvPr descr="A group of symbols on a white background&#10;&#10;Description automatically generated with low confidence" id="503" name="Google Shape;503;p16"/>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7"/>
          <p:cNvSpPr txBox="1"/>
          <p:nvPr>
            <p:ph type="ctrTitle"/>
          </p:nvPr>
        </p:nvSpPr>
        <p:spPr>
          <a:xfrm>
            <a:off x="2125959" y="1844802"/>
            <a:ext cx="4887260" cy="578720"/>
          </a:xfrm>
          <a:prstGeom prst="rect">
            <a:avLst/>
          </a:prstGeom>
          <a:noFill/>
          <a:ln>
            <a:noFill/>
          </a:ln>
        </p:spPr>
        <p:txBody>
          <a:bodyPr anchorCtr="0" anchor="ctr" bIns="40825" lIns="81650" spcFirstLastPara="1" rIns="81650" wrap="square" tIns="40825">
            <a:noAutofit/>
          </a:bodyPr>
          <a:lstStyle/>
          <a:p>
            <a:pPr indent="0" lvl="0" marL="0" rtl="0" algn="ctr">
              <a:spcBef>
                <a:spcPts val="0"/>
              </a:spcBef>
              <a:spcAft>
                <a:spcPts val="0"/>
              </a:spcAft>
              <a:buClr>
                <a:schemeClr val="dk1"/>
              </a:buClr>
              <a:buSzPts val="4400"/>
              <a:buFont typeface="Cambria"/>
              <a:buNone/>
            </a:pPr>
            <a:r>
              <a:rPr lang="en-GB" sz="4400"/>
              <a:t>Thanks!</a:t>
            </a:r>
            <a:endParaRPr/>
          </a:p>
        </p:txBody>
      </p:sp>
      <p:sp>
        <p:nvSpPr>
          <p:cNvPr id="509" name="Google Shape;509;p17"/>
          <p:cNvSpPr txBox="1"/>
          <p:nvPr>
            <p:ph idx="2" type="body"/>
          </p:nvPr>
        </p:nvSpPr>
        <p:spPr>
          <a:xfrm>
            <a:off x="2126099" y="2724741"/>
            <a:ext cx="4887120" cy="364068"/>
          </a:xfrm>
          <a:prstGeom prst="rect">
            <a:avLst/>
          </a:prstGeom>
          <a:noFill/>
          <a:ln>
            <a:noFill/>
          </a:ln>
        </p:spPr>
        <p:txBody>
          <a:bodyPr anchorCtr="0" anchor="t" bIns="40825" lIns="81650" spcFirstLastPara="1" rIns="81650" wrap="square" tIns="40825">
            <a:noAutofit/>
          </a:bodyPr>
          <a:lstStyle/>
          <a:p>
            <a:pPr indent="0" lvl="0" marL="0" rtl="0" algn="ctr">
              <a:spcBef>
                <a:spcPts val="0"/>
              </a:spcBef>
              <a:spcAft>
                <a:spcPts val="0"/>
              </a:spcAft>
              <a:buClr>
                <a:srgbClr val="25303B"/>
              </a:buClr>
              <a:buSzPts val="2000"/>
              <a:buNone/>
            </a:pPr>
            <a:r>
              <a:rPr lang="en-GB"/>
              <a:t>chenyu.gao@york.ac.uk</a:t>
            </a:r>
            <a:endParaRPr/>
          </a:p>
        </p:txBody>
      </p:sp>
      <p:pic>
        <p:nvPicPr>
          <p:cNvPr descr="A group of symbols on a white background&#10;&#10;Description automatically generated with low confidence" id="510" name="Google Shape;510;p17"/>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sz="4000">
                <a:latin typeface="Calibri"/>
                <a:ea typeface="Calibri"/>
                <a:cs typeface="Calibri"/>
                <a:sym typeface="Calibri"/>
              </a:rPr>
              <a:t>Repetition in music </a:t>
            </a:r>
            <a:endParaRPr/>
          </a:p>
        </p:txBody>
      </p:sp>
      <p:sp>
        <p:nvSpPr>
          <p:cNvPr id="340" name="Google Shape;340;p3"/>
          <p:cNvSpPr txBox="1"/>
          <p:nvPr>
            <p:ph idx="3" type="body"/>
          </p:nvPr>
        </p:nvSpPr>
        <p:spPr>
          <a:xfrm>
            <a:off x="293077" y="1418724"/>
            <a:ext cx="8223598" cy="2598937"/>
          </a:xfrm>
          <a:prstGeom prst="rect">
            <a:avLst/>
          </a:prstGeom>
          <a:noFill/>
          <a:ln>
            <a:noFill/>
          </a:ln>
        </p:spPr>
        <p:txBody>
          <a:bodyPr anchorCtr="0" anchor="t" bIns="40825" lIns="81650" spcFirstLastPara="1" rIns="81650" wrap="square" tIns="40825">
            <a:noAutofit/>
          </a:bodyPr>
          <a:lstStyle/>
          <a:p>
            <a:pPr indent="0" lvl="0" marL="0" rtl="0" algn="l">
              <a:spcBef>
                <a:spcPts val="0"/>
              </a:spcBef>
              <a:spcAft>
                <a:spcPts val="0"/>
              </a:spcAft>
              <a:buClr>
                <a:srgbClr val="25303B"/>
              </a:buClr>
              <a:buSzPts val="1600"/>
              <a:buFont typeface="Noto Sans Symbols"/>
              <a:buChar char="▪"/>
            </a:pPr>
            <a:r>
              <a:rPr lang="en-GB">
                <a:latin typeface="Calibri"/>
                <a:ea typeface="Calibri"/>
                <a:cs typeface="Calibri"/>
                <a:sym typeface="Calibri"/>
              </a:rPr>
              <a:t>It has long been suggested that composers introduce repetitions carefully to emphasise music ideas </a:t>
            </a:r>
            <a:r>
              <a:rPr lang="en-GB">
                <a:solidFill>
                  <a:schemeClr val="lt2"/>
                </a:solidFill>
                <a:latin typeface="Calibri"/>
                <a:ea typeface="Calibri"/>
                <a:cs typeface="Calibri"/>
                <a:sym typeface="Calibri"/>
              </a:rPr>
              <a:t>(</a:t>
            </a:r>
            <a:r>
              <a:rPr b="0" i="0" lang="en-GB" sz="2000">
                <a:solidFill>
                  <a:schemeClr val="lt2"/>
                </a:solidFill>
                <a:latin typeface="Calibri"/>
                <a:ea typeface="Calibri"/>
                <a:cs typeface="Calibri"/>
                <a:sym typeface="Calibri"/>
              </a:rPr>
              <a:t>Schoenberg, 2010</a:t>
            </a:r>
            <a:r>
              <a:rPr lang="en-GB">
                <a:solidFill>
                  <a:schemeClr val="lt2"/>
                </a:solidFill>
                <a:latin typeface="Calibri"/>
                <a:ea typeface="Calibri"/>
                <a:cs typeface="Calibri"/>
                <a:sym typeface="Calibri"/>
              </a:rPr>
              <a:t>).</a:t>
            </a:r>
            <a:endParaRPr/>
          </a:p>
          <a:p>
            <a:pPr indent="101600" lvl="0" marL="0" rtl="0" algn="l">
              <a:spcBef>
                <a:spcPts val="400"/>
              </a:spcBef>
              <a:spcAft>
                <a:spcPts val="0"/>
              </a:spcAft>
              <a:buClr>
                <a:srgbClr val="25303B"/>
              </a:buClr>
              <a:buSzPts val="1600"/>
              <a:buFont typeface="Noto Sans Symbols"/>
              <a:buNone/>
            </a:pPr>
            <a:r>
              <a:t/>
            </a:r>
            <a:endParaRPr>
              <a:latin typeface="Calibri"/>
              <a:ea typeface="Calibri"/>
              <a:cs typeface="Calibri"/>
              <a:sym typeface="Calibri"/>
            </a:endParaRPr>
          </a:p>
          <a:p>
            <a:pPr indent="0" lvl="0" marL="0" rtl="0" algn="l">
              <a:spcBef>
                <a:spcPts val="400"/>
              </a:spcBef>
              <a:spcAft>
                <a:spcPts val="0"/>
              </a:spcAft>
              <a:buClr>
                <a:srgbClr val="25303B"/>
              </a:buClr>
              <a:buSzPts val="1600"/>
              <a:buFont typeface="Noto Sans Symbols"/>
              <a:buChar char="▪"/>
            </a:pPr>
            <a:r>
              <a:rPr lang="en-GB">
                <a:latin typeface="Calibri"/>
                <a:ea typeface="Calibri"/>
                <a:cs typeface="Calibri"/>
                <a:sym typeface="Calibri"/>
              </a:rPr>
              <a:t>Recognising repetitive patterns is also an important step for understanding music</a:t>
            </a:r>
            <a:r>
              <a:rPr lang="en-GB">
                <a:solidFill>
                  <a:schemeClr val="lt2"/>
                </a:solidFill>
                <a:latin typeface="Calibri"/>
                <a:ea typeface="Calibri"/>
                <a:cs typeface="Calibri"/>
                <a:sym typeface="Calibri"/>
              </a:rPr>
              <a:t> (</a:t>
            </a:r>
            <a:r>
              <a:rPr lang="en-GB" sz="2000">
                <a:solidFill>
                  <a:schemeClr val="lt2"/>
                </a:solidFill>
              </a:rPr>
              <a:t>Meyer, 2008; Lerdahl and Jackendoff, 1996</a:t>
            </a:r>
            <a:r>
              <a:rPr lang="en-GB">
                <a:solidFill>
                  <a:schemeClr val="lt2"/>
                </a:solidFill>
                <a:latin typeface="Calibri"/>
                <a:ea typeface="Calibri"/>
                <a:cs typeface="Calibri"/>
                <a:sym typeface="Calibri"/>
              </a:rPr>
              <a:t>).</a:t>
            </a:r>
            <a:endParaRPr/>
          </a:p>
          <a:p>
            <a:pPr indent="0" lvl="0" marL="0" rtl="0" algn="l">
              <a:spcBef>
                <a:spcPts val="400"/>
              </a:spcBef>
              <a:spcAft>
                <a:spcPts val="0"/>
              </a:spcAft>
              <a:buClr>
                <a:srgbClr val="25303B"/>
              </a:buClr>
              <a:buSzPts val="1600"/>
              <a:buNone/>
            </a:pPr>
            <a:r>
              <a:t/>
            </a:r>
            <a:endParaRPr/>
          </a:p>
          <a:p>
            <a:pPr indent="101600" lvl="0" marL="0" rtl="0" algn="l">
              <a:spcBef>
                <a:spcPts val="400"/>
              </a:spcBef>
              <a:spcAft>
                <a:spcPts val="0"/>
              </a:spcAft>
              <a:buClr>
                <a:srgbClr val="25303B"/>
              </a:buClr>
              <a:buSzPts val="1600"/>
              <a:buFont typeface="Noto Sans Symbols"/>
              <a:buNone/>
            </a:pPr>
            <a:r>
              <a:t/>
            </a:r>
            <a:endParaRPr/>
          </a:p>
        </p:txBody>
      </p:sp>
      <p:pic>
        <p:nvPicPr>
          <p:cNvPr descr="A group of symbols on a white background&#10;&#10;Description automatically generated with low confidence" id="341" name="Google Shape;341;p3"/>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342" name="Google Shape;342;p3"/>
          <p:cNvSpPr txBox="1"/>
          <p:nvPr/>
        </p:nvSpPr>
        <p:spPr>
          <a:xfrm>
            <a:off x="293077" y="4263940"/>
            <a:ext cx="8393502" cy="830997"/>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Schoenberg, A. (2010). </a:t>
            </a:r>
            <a:r>
              <a:rPr b="0" i="1" lang="en-GB" sz="1200">
                <a:solidFill>
                  <a:srgbClr val="7F7F7F"/>
                </a:solidFill>
                <a:latin typeface="Calibri"/>
                <a:ea typeface="Calibri"/>
                <a:cs typeface="Calibri"/>
                <a:sym typeface="Calibri"/>
              </a:rPr>
              <a:t>Style and idea: Selected writings</a:t>
            </a:r>
            <a:r>
              <a:rPr b="0" i="0" lang="en-GB" sz="1200">
                <a:solidFill>
                  <a:srgbClr val="7F7F7F"/>
                </a:solidFill>
                <a:latin typeface="Calibri"/>
                <a:ea typeface="Calibri"/>
                <a:cs typeface="Calibri"/>
                <a:sym typeface="Calibri"/>
              </a:rPr>
              <a:t>. Univ of California Press.</a:t>
            </a:r>
            <a:endParaRPr/>
          </a:p>
          <a:p>
            <a:pPr indent="-171450" lvl="0" marL="171450" marR="0" rtl="0" algn="l">
              <a:spcBef>
                <a:spcPts val="0"/>
              </a:spcBef>
              <a:spcAft>
                <a:spcPts val="0"/>
              </a:spcAft>
              <a:buClr>
                <a:srgbClr val="7F7F7F"/>
              </a:buClr>
              <a:buSzPts val="1200"/>
              <a:buFont typeface="Noto Sans Symbols"/>
              <a:buChar char="❑"/>
            </a:pPr>
            <a:r>
              <a:rPr lang="en-GB" sz="1200">
                <a:solidFill>
                  <a:srgbClr val="7F7F7F"/>
                </a:solidFill>
                <a:latin typeface="Calibri"/>
                <a:ea typeface="Calibri"/>
                <a:cs typeface="Calibri"/>
                <a:sym typeface="Calibri"/>
              </a:rPr>
              <a:t>Meyer, L. B. (2008). </a:t>
            </a:r>
            <a:r>
              <a:rPr i="1" lang="en-GB" sz="1200">
                <a:solidFill>
                  <a:srgbClr val="7F7F7F"/>
                </a:solidFill>
                <a:latin typeface="Calibri"/>
                <a:ea typeface="Calibri"/>
                <a:cs typeface="Calibri"/>
                <a:sym typeface="Calibri"/>
              </a:rPr>
              <a:t>Emotion and meaning in music</a:t>
            </a:r>
            <a:r>
              <a:rPr lang="en-GB" sz="1200">
                <a:solidFill>
                  <a:srgbClr val="7F7F7F"/>
                </a:solidFill>
                <a:latin typeface="Calibri"/>
                <a:ea typeface="Calibri"/>
                <a:cs typeface="Calibri"/>
                <a:sym typeface="Calibri"/>
              </a:rPr>
              <a:t>. University of chicago Press. </a:t>
            </a:r>
            <a:endParaRPr/>
          </a:p>
          <a:p>
            <a:pPr indent="-171450" lvl="0" marL="171450" marR="0" rtl="0" algn="l">
              <a:spcBef>
                <a:spcPts val="0"/>
              </a:spcBef>
              <a:spcAft>
                <a:spcPts val="0"/>
              </a:spcAft>
              <a:buClr>
                <a:srgbClr val="7F7F7F"/>
              </a:buClr>
              <a:buSzPts val="1200"/>
              <a:buFont typeface="Noto Sans Symbols"/>
              <a:buChar char="❑"/>
            </a:pPr>
            <a:r>
              <a:rPr lang="en-GB" sz="1200">
                <a:solidFill>
                  <a:srgbClr val="7F7F7F"/>
                </a:solidFill>
                <a:latin typeface="Calibri"/>
                <a:ea typeface="Calibri"/>
                <a:cs typeface="Calibri"/>
                <a:sym typeface="Calibri"/>
              </a:rPr>
              <a:t>Lerdahl, F., &amp; Jackendoff, R. S. (1996). </a:t>
            </a:r>
            <a:r>
              <a:rPr i="1" lang="en-GB" sz="1200">
                <a:solidFill>
                  <a:srgbClr val="7F7F7F"/>
                </a:solidFill>
                <a:latin typeface="Calibri"/>
                <a:ea typeface="Calibri"/>
                <a:cs typeface="Calibri"/>
                <a:sym typeface="Calibri"/>
              </a:rPr>
              <a:t>A Generative Theory of Tonal Music, reissue, with a new preface</a:t>
            </a:r>
            <a:r>
              <a:rPr lang="en-GB" sz="1200">
                <a:solidFill>
                  <a:srgbClr val="7F7F7F"/>
                </a:solidFill>
                <a:latin typeface="Calibri"/>
                <a:ea typeface="Calibri"/>
                <a:cs typeface="Calibri"/>
                <a:sym typeface="Calibri"/>
              </a:rPr>
              <a:t>. MIT press.</a:t>
            </a:r>
            <a:endParaRPr/>
          </a:p>
          <a:p>
            <a:pPr indent="0" lvl="0" marL="0" marR="0" rtl="0" algn="l">
              <a:spcBef>
                <a:spcPts val="0"/>
              </a:spcBef>
              <a:spcAft>
                <a:spcPts val="0"/>
              </a:spcAft>
              <a:buNone/>
            </a:pPr>
            <a:r>
              <a:t/>
            </a:r>
            <a:endParaRPr sz="1200">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sz="4000">
                <a:latin typeface="Calibri"/>
                <a:ea typeface="Calibri"/>
                <a:cs typeface="Calibri"/>
                <a:sym typeface="Calibri"/>
              </a:rPr>
              <a:t>Repetition in music </a:t>
            </a:r>
            <a:endParaRPr/>
          </a:p>
        </p:txBody>
      </p:sp>
      <p:sp>
        <p:nvSpPr>
          <p:cNvPr id="349" name="Google Shape;349;p4"/>
          <p:cNvSpPr txBox="1"/>
          <p:nvPr>
            <p:ph idx="3" type="body"/>
          </p:nvPr>
        </p:nvSpPr>
        <p:spPr>
          <a:xfrm>
            <a:off x="293077" y="1274662"/>
            <a:ext cx="8223598" cy="2598937"/>
          </a:xfrm>
          <a:prstGeom prst="rect">
            <a:avLst/>
          </a:prstGeom>
          <a:noFill/>
          <a:ln>
            <a:noFill/>
          </a:ln>
        </p:spPr>
        <p:txBody>
          <a:bodyPr anchorCtr="0" anchor="t" bIns="40825" lIns="81650" spcFirstLastPara="1" rIns="81650" wrap="square" tIns="40825">
            <a:noAutofit/>
          </a:bodyPr>
          <a:lstStyle/>
          <a:p>
            <a:pPr indent="0" lvl="0" marL="0" rtl="0" algn="l">
              <a:spcBef>
                <a:spcPts val="0"/>
              </a:spcBef>
              <a:spcAft>
                <a:spcPts val="0"/>
              </a:spcAft>
              <a:buClr>
                <a:srgbClr val="25303B"/>
              </a:buClr>
              <a:buSzPts val="1600"/>
              <a:buFont typeface="Noto Sans Symbols"/>
              <a:buChar char="▪"/>
            </a:pPr>
            <a:r>
              <a:rPr lang="en-GB"/>
              <a:t>Music tends to be full of hierarchical repetitions.</a:t>
            </a:r>
            <a:endParaRPr/>
          </a:p>
          <a:p>
            <a:pPr indent="0" lvl="0" marL="0" rtl="0" algn="l">
              <a:spcBef>
                <a:spcPts val="400"/>
              </a:spcBef>
              <a:spcAft>
                <a:spcPts val="0"/>
              </a:spcAft>
              <a:buClr>
                <a:srgbClr val="25303B"/>
              </a:buClr>
              <a:buSzPts val="1600"/>
              <a:buNone/>
            </a:pPr>
            <a:r>
              <a:rPr lang="en-GB"/>
              <a:t> </a:t>
            </a:r>
            <a:endParaRPr/>
          </a:p>
          <a:p>
            <a:pPr indent="101600" lvl="0" marL="0" rtl="0" algn="l">
              <a:spcBef>
                <a:spcPts val="400"/>
              </a:spcBef>
              <a:spcAft>
                <a:spcPts val="0"/>
              </a:spcAft>
              <a:buClr>
                <a:srgbClr val="25303B"/>
              </a:buClr>
              <a:buSzPts val="1600"/>
              <a:buFont typeface="Noto Sans Symbols"/>
              <a:buNone/>
            </a:pPr>
            <a:r>
              <a:t/>
            </a:r>
            <a:endParaRPr/>
          </a:p>
        </p:txBody>
      </p:sp>
      <p:pic>
        <p:nvPicPr>
          <p:cNvPr descr="A group of symbols on a white background&#10;&#10;Description automatically generated with low confidence" id="350" name="Google Shape;350;p4"/>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grpSp>
        <p:nvGrpSpPr>
          <p:cNvPr id="351" name="Google Shape;351;p4"/>
          <p:cNvGrpSpPr/>
          <p:nvPr/>
        </p:nvGrpSpPr>
        <p:grpSpPr>
          <a:xfrm>
            <a:off x="1973728" y="1715175"/>
            <a:ext cx="5125816" cy="2771735"/>
            <a:chOff x="1973728" y="1646167"/>
            <a:chExt cx="5125816" cy="2771735"/>
          </a:xfrm>
        </p:grpSpPr>
        <p:pic>
          <p:nvPicPr>
            <p:cNvPr descr="A picture containing antenna, screenshot&#10;&#10;Description automatically generated" id="352" name="Google Shape;352;p4"/>
            <p:cNvPicPr preferRelativeResize="0"/>
            <p:nvPr/>
          </p:nvPicPr>
          <p:blipFill rotWithShape="1">
            <a:blip r:embed="rId4">
              <a:alphaModFix/>
            </a:blip>
            <a:srcRect b="0" l="0" r="0" t="0"/>
            <a:stretch/>
          </p:blipFill>
          <p:spPr>
            <a:xfrm>
              <a:off x="1973728" y="1646167"/>
              <a:ext cx="5125816" cy="1073648"/>
            </a:xfrm>
            <a:prstGeom prst="rect">
              <a:avLst/>
            </a:prstGeom>
            <a:noFill/>
            <a:ln>
              <a:noFill/>
            </a:ln>
          </p:spPr>
        </p:pic>
        <p:pic>
          <p:nvPicPr>
            <p:cNvPr descr="A screenshot of a computer&#10;&#10;Description automatically generated with medium confidence" id="353" name="Google Shape;353;p4"/>
            <p:cNvPicPr preferRelativeResize="0"/>
            <p:nvPr/>
          </p:nvPicPr>
          <p:blipFill rotWithShape="1">
            <a:blip r:embed="rId5">
              <a:alphaModFix/>
            </a:blip>
            <a:srcRect b="0" l="0" r="0" t="0"/>
            <a:stretch/>
          </p:blipFill>
          <p:spPr>
            <a:xfrm>
              <a:off x="2103120" y="2741545"/>
              <a:ext cx="4873752" cy="1676357"/>
            </a:xfrm>
            <a:prstGeom prst="rect">
              <a:avLst/>
            </a:prstGeom>
            <a:noFill/>
            <a:ln>
              <a:noFill/>
            </a:ln>
          </p:spPr>
        </p:pic>
      </p:grpSp>
      <p:sp>
        <p:nvSpPr>
          <p:cNvPr id="354" name="Google Shape;354;p4"/>
          <p:cNvSpPr txBox="1"/>
          <p:nvPr/>
        </p:nvSpPr>
        <p:spPr>
          <a:xfrm>
            <a:off x="375299" y="4486906"/>
            <a:ext cx="8393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Four bars piano reduction of ”Waltzing in the Rain” from </a:t>
            </a:r>
            <a:r>
              <a:rPr i="1" lang="en-GB" sz="1200">
                <a:solidFill>
                  <a:schemeClr val="dk1"/>
                </a:solidFill>
                <a:latin typeface="Arial"/>
                <a:ea typeface="Arial"/>
                <a:cs typeface="Arial"/>
                <a:sym typeface="Arial"/>
              </a:rPr>
              <a:t>Sky</a:t>
            </a:r>
            <a:r>
              <a:rPr lang="en-GB" sz="1200">
                <a:solidFill>
                  <a:schemeClr val="dk1"/>
                </a:solidFill>
                <a:latin typeface="Arial"/>
                <a:ea typeface="Arial"/>
                <a:cs typeface="Arial"/>
                <a:sym typeface="Arial"/>
              </a:rPr>
              <a:t>, composed by Vincent Diamante, and a</a:t>
            </a:r>
            <a:r>
              <a:rPr lang="en-GB" sz="1200">
                <a:solidFill>
                  <a:schemeClr val="dk1"/>
                </a:solidFill>
                <a:latin typeface="Calibri"/>
                <a:ea typeface="Calibri"/>
                <a:cs typeface="Calibri"/>
                <a:sym typeface="Calibri"/>
              </a:rPr>
              <a:t>n example of piano-roll format.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sz="4000">
                <a:latin typeface="Calibri"/>
                <a:ea typeface="Calibri"/>
                <a:cs typeface="Calibri"/>
                <a:sym typeface="Calibri"/>
              </a:rPr>
              <a:t>Repetition in music </a:t>
            </a:r>
            <a:endParaRPr/>
          </a:p>
        </p:txBody>
      </p:sp>
      <p:pic>
        <p:nvPicPr>
          <p:cNvPr descr="A group of symbols on a white background&#10;&#10;Description automatically generated with low confidence" id="361" name="Google Shape;361;p5"/>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362" name="Google Shape;362;p5"/>
          <p:cNvSpPr txBox="1"/>
          <p:nvPr/>
        </p:nvSpPr>
        <p:spPr>
          <a:xfrm>
            <a:off x="375249" y="4606582"/>
            <a:ext cx="8393400" cy="276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GB" sz="1200">
                <a:solidFill>
                  <a:srgbClr val="25303B"/>
                </a:solidFill>
                <a:latin typeface="Calibri"/>
                <a:ea typeface="Calibri"/>
                <a:cs typeface="Calibri"/>
                <a:sym typeface="Calibri"/>
              </a:rPr>
              <a:t>”Passerby”, A-Han in piano roll format, in which repetitive patterns are highlighted in bounding boxes with the same colour. </a:t>
            </a:r>
            <a:endParaRPr sz="1200">
              <a:solidFill>
                <a:schemeClr val="dk1"/>
              </a:solidFill>
              <a:latin typeface="Calibri"/>
              <a:ea typeface="Calibri"/>
              <a:cs typeface="Calibri"/>
              <a:sym typeface="Calibri"/>
            </a:endParaRPr>
          </a:p>
        </p:txBody>
      </p:sp>
      <p:sp>
        <p:nvSpPr>
          <p:cNvPr id="363" name="Google Shape;363;p5"/>
          <p:cNvSpPr txBox="1"/>
          <p:nvPr>
            <p:ph idx="3" type="body"/>
          </p:nvPr>
        </p:nvSpPr>
        <p:spPr>
          <a:xfrm>
            <a:off x="293077" y="1238086"/>
            <a:ext cx="8223598" cy="2598937"/>
          </a:xfrm>
          <a:prstGeom prst="rect">
            <a:avLst/>
          </a:prstGeom>
          <a:noFill/>
          <a:ln>
            <a:noFill/>
          </a:ln>
        </p:spPr>
        <p:txBody>
          <a:bodyPr anchorCtr="0" anchor="t" bIns="40825" lIns="81650" spcFirstLastPara="1" rIns="81650" wrap="square" tIns="40825">
            <a:noAutofit/>
          </a:bodyPr>
          <a:lstStyle/>
          <a:p>
            <a:pPr indent="0" lvl="0" marL="0" rtl="0" algn="l">
              <a:spcBef>
                <a:spcPts val="0"/>
              </a:spcBef>
              <a:spcAft>
                <a:spcPts val="0"/>
              </a:spcAft>
              <a:buClr>
                <a:srgbClr val="25303B"/>
              </a:buClr>
              <a:buSzPts val="1600"/>
              <a:buFont typeface="Noto Sans Symbols"/>
              <a:buChar char="▪"/>
            </a:pPr>
            <a:r>
              <a:rPr lang="en-GB"/>
              <a:t>Music tends to be full of hierarchical repetitions.</a:t>
            </a:r>
            <a:endParaRPr/>
          </a:p>
          <a:p>
            <a:pPr indent="0" lvl="0" marL="0" rtl="0" algn="l">
              <a:spcBef>
                <a:spcPts val="400"/>
              </a:spcBef>
              <a:spcAft>
                <a:spcPts val="0"/>
              </a:spcAft>
              <a:buClr>
                <a:srgbClr val="25303B"/>
              </a:buClr>
              <a:buSzPts val="1600"/>
              <a:buNone/>
            </a:pPr>
            <a:r>
              <a:rPr lang="en-GB"/>
              <a:t> </a:t>
            </a:r>
            <a:endParaRPr/>
          </a:p>
          <a:p>
            <a:pPr indent="101600" lvl="0" marL="0" rtl="0" algn="l">
              <a:spcBef>
                <a:spcPts val="400"/>
              </a:spcBef>
              <a:spcAft>
                <a:spcPts val="0"/>
              </a:spcAft>
              <a:buClr>
                <a:srgbClr val="25303B"/>
              </a:buClr>
              <a:buSzPts val="1600"/>
              <a:buFont typeface="Noto Sans Symbols"/>
              <a:buNone/>
            </a:pPr>
            <a:r>
              <a:t/>
            </a:r>
            <a:endParaRPr/>
          </a:p>
        </p:txBody>
      </p:sp>
      <p:pic>
        <p:nvPicPr>
          <p:cNvPr id="364" name="Google Shape;364;p5"/>
          <p:cNvPicPr preferRelativeResize="0"/>
          <p:nvPr/>
        </p:nvPicPr>
        <p:blipFill>
          <a:blip r:embed="rId4">
            <a:alphaModFix/>
          </a:blip>
          <a:stretch>
            <a:fillRect/>
          </a:stretch>
        </p:blipFill>
        <p:spPr>
          <a:xfrm>
            <a:off x="1770225" y="1624877"/>
            <a:ext cx="5481800" cy="30058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316c295ba3_0_2"/>
          <p:cNvSpPr txBox="1"/>
          <p:nvPr>
            <p:ph type="ctrTitle"/>
          </p:nvPr>
        </p:nvSpPr>
        <p:spPr>
          <a:xfrm>
            <a:off x="293077" y="593725"/>
            <a:ext cx="4887300" cy="57870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a:latin typeface="Calibri"/>
                <a:ea typeface="Calibri"/>
                <a:cs typeface="Calibri"/>
                <a:sym typeface="Calibri"/>
              </a:rPr>
              <a:t>Contents</a:t>
            </a:r>
            <a:endParaRPr/>
          </a:p>
        </p:txBody>
      </p:sp>
      <p:sp>
        <p:nvSpPr>
          <p:cNvPr id="370" name="Google Shape;370;g2316c295ba3_0_2"/>
          <p:cNvSpPr txBox="1"/>
          <p:nvPr>
            <p:ph idx="3" type="body"/>
          </p:nvPr>
        </p:nvSpPr>
        <p:spPr>
          <a:xfrm>
            <a:off x="293077" y="1274662"/>
            <a:ext cx="8223600" cy="2598900"/>
          </a:xfrm>
          <a:prstGeom prst="rect">
            <a:avLst/>
          </a:prstGeom>
          <a:noFill/>
          <a:ln>
            <a:noFill/>
          </a:ln>
        </p:spPr>
        <p:txBody>
          <a:bodyPr anchorCtr="0" anchor="t" bIns="40825" lIns="81650" spcFirstLastPara="1" rIns="81650" wrap="square" tIns="40825">
            <a:noAutofit/>
          </a:bodyPr>
          <a:lstStyle/>
          <a:p>
            <a:pPr indent="-30479" lvl="0" marL="0" rtl="0" algn="l">
              <a:lnSpc>
                <a:spcPct val="150000"/>
              </a:lnSpc>
              <a:spcBef>
                <a:spcPts val="0"/>
              </a:spcBef>
              <a:spcAft>
                <a:spcPts val="0"/>
              </a:spcAft>
              <a:buClr>
                <a:srgbClr val="A5A5A5"/>
              </a:buClr>
              <a:buSzPts val="2400"/>
              <a:buChar char="▪"/>
            </a:pPr>
            <a:r>
              <a:rPr lang="en-GB" sz="2400">
                <a:solidFill>
                  <a:srgbClr val="A5A5A5"/>
                </a:solidFill>
                <a:latin typeface="Calibri"/>
                <a:ea typeface="Calibri"/>
                <a:cs typeface="Calibri"/>
                <a:sym typeface="Calibri"/>
              </a:rPr>
              <a:t>Introduction &amp; motivation</a:t>
            </a:r>
            <a:endParaRPr sz="2400">
              <a:solidFill>
                <a:srgbClr val="A5A5A5"/>
              </a:solidFill>
              <a:latin typeface="Calibri"/>
              <a:ea typeface="Calibri"/>
              <a:cs typeface="Calibri"/>
              <a:sym typeface="Calibri"/>
            </a:endParaRPr>
          </a:p>
          <a:p>
            <a:pPr indent="-30479" lvl="0" marL="0" rtl="0" algn="l">
              <a:lnSpc>
                <a:spcPct val="150000"/>
              </a:lnSpc>
              <a:spcBef>
                <a:spcPts val="480"/>
              </a:spcBef>
              <a:spcAft>
                <a:spcPts val="0"/>
              </a:spcAft>
              <a:buSzPts val="2400"/>
              <a:buChar char="▪"/>
            </a:pPr>
            <a:r>
              <a:rPr lang="en-GB" sz="2400"/>
              <a:t>Contributions of this paper</a:t>
            </a:r>
            <a:endParaRPr sz="2400"/>
          </a:p>
          <a:p>
            <a:pPr indent="-50800" lvl="0" marL="0" rtl="0" algn="l">
              <a:lnSpc>
                <a:spcPct val="150000"/>
              </a:lnSpc>
              <a:spcBef>
                <a:spcPts val="480"/>
              </a:spcBef>
              <a:spcAft>
                <a:spcPts val="0"/>
              </a:spcAft>
              <a:buClr>
                <a:srgbClr val="A5A5A5"/>
              </a:buClr>
              <a:buSzPts val="2400"/>
              <a:buChar char="▪"/>
            </a:pPr>
            <a:r>
              <a:rPr lang="en-GB" sz="2400">
                <a:solidFill>
                  <a:srgbClr val="A5A5A5"/>
                </a:solidFill>
              </a:rPr>
              <a:t>The pendular graph</a:t>
            </a:r>
            <a:endParaRPr sz="2400">
              <a:solidFill>
                <a:srgbClr val="A5A5A5"/>
              </a:solidFill>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rPr>
              <a:t>Hierarch</a:t>
            </a:r>
            <a:r>
              <a:rPr lang="en-GB" sz="2400">
                <a:solidFill>
                  <a:srgbClr val="A5A5A5"/>
                </a:solidFill>
                <a:latin typeface="Calibri"/>
                <a:ea typeface="Calibri"/>
                <a:cs typeface="Calibri"/>
                <a:sym typeface="Calibri"/>
              </a:rPr>
              <a:t>icalisation of the POP909 </a:t>
            </a:r>
            <a:r>
              <a:rPr lang="en-GB" sz="2400">
                <a:solidFill>
                  <a:srgbClr val="A5A5A5"/>
                </a:solidFill>
              </a:rPr>
              <a:t>a</a:t>
            </a:r>
            <a:r>
              <a:rPr lang="en-GB" sz="2400">
                <a:solidFill>
                  <a:srgbClr val="A5A5A5"/>
                </a:solidFill>
                <a:latin typeface="Calibri"/>
                <a:ea typeface="Calibri"/>
                <a:cs typeface="Calibri"/>
                <a:sym typeface="Calibri"/>
              </a:rPr>
              <a:t>nnotations </a:t>
            </a:r>
            <a:endParaRPr sz="2400">
              <a:solidFill>
                <a:srgbClr val="A5A5A5"/>
              </a:solidFill>
            </a:endParaRPr>
          </a:p>
          <a:p>
            <a:pPr indent="-30479" lvl="0" marL="0" rtl="0" algn="l">
              <a:lnSpc>
                <a:spcPct val="150000"/>
              </a:lnSpc>
              <a:spcBef>
                <a:spcPts val="480"/>
              </a:spcBef>
              <a:spcAft>
                <a:spcPts val="0"/>
              </a:spcAft>
              <a:buClr>
                <a:srgbClr val="A5A5A5"/>
              </a:buClr>
              <a:buSzPts val="2400"/>
              <a:buChar char="▪"/>
            </a:pPr>
            <a:r>
              <a:rPr lang="en-GB" sz="2400">
                <a:solidFill>
                  <a:srgbClr val="A5A5A5"/>
                </a:solidFill>
                <a:latin typeface="Calibri"/>
                <a:ea typeface="Calibri"/>
                <a:cs typeface="Calibri"/>
                <a:sym typeface="Calibri"/>
              </a:rPr>
              <a:t>Limitations and future work</a:t>
            </a:r>
            <a:endParaRPr sz="2400">
              <a:solidFill>
                <a:srgbClr val="A5A5A5"/>
              </a:solidFill>
            </a:endParaRPr>
          </a:p>
          <a:p>
            <a:pPr indent="101600" lvl="0" marL="0" rtl="0" algn="l">
              <a:spcBef>
                <a:spcPts val="400"/>
              </a:spcBef>
              <a:spcAft>
                <a:spcPts val="0"/>
              </a:spcAft>
              <a:buClr>
                <a:srgbClr val="25303B"/>
              </a:buClr>
              <a:buSzPts val="1600"/>
              <a:buFont typeface="Noto Sans Symbols"/>
              <a:buNone/>
            </a:pPr>
            <a:r>
              <a:t/>
            </a:r>
            <a:endParaRPr sz="2400"/>
          </a:p>
        </p:txBody>
      </p:sp>
      <p:pic>
        <p:nvPicPr>
          <p:cNvPr descr="A group of symbols on a white background&#10;&#10;Description automatically generated with low confidence" id="371" name="Google Shape;371;g2316c295ba3_0_2"/>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2800"/>
              <a:buFont typeface="Calibri"/>
              <a:buNone/>
            </a:pPr>
            <a:r>
              <a:rPr lang="en-GB" sz="2800">
                <a:latin typeface="Calibri"/>
                <a:ea typeface="Calibri"/>
                <a:cs typeface="Calibri"/>
                <a:sym typeface="Calibri"/>
              </a:rPr>
              <a:t>Limitations of existing music structure visualisation tools</a:t>
            </a:r>
            <a:endParaRPr sz="2800"/>
          </a:p>
        </p:txBody>
      </p:sp>
      <p:pic>
        <p:nvPicPr>
          <p:cNvPr descr="A group of symbols on a white background&#10;&#10;Description automatically generated with low confidence" id="378" name="Google Shape;378;p6"/>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379" name="Google Shape;379;p6"/>
          <p:cNvSpPr txBox="1"/>
          <p:nvPr/>
        </p:nvSpPr>
        <p:spPr>
          <a:xfrm>
            <a:off x="375249" y="4046706"/>
            <a:ext cx="8393502" cy="101566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Deutsch, D. (1980). The processing of structured and unstructured tonal sequences. </a:t>
            </a:r>
            <a:r>
              <a:rPr b="0" i="1" lang="en-GB" sz="1200">
                <a:solidFill>
                  <a:srgbClr val="7F7F7F"/>
                </a:solidFill>
                <a:latin typeface="Calibri"/>
                <a:ea typeface="Calibri"/>
                <a:cs typeface="Calibri"/>
                <a:sym typeface="Calibri"/>
              </a:rPr>
              <a:t>Perception &amp; psychophysics</a:t>
            </a:r>
            <a:r>
              <a:rPr b="0" i="0" lang="en-GB" sz="1200">
                <a:solidFill>
                  <a:srgbClr val="7F7F7F"/>
                </a:solidFill>
                <a:latin typeface="Calibri"/>
                <a:ea typeface="Calibri"/>
                <a:cs typeface="Calibri"/>
                <a:sym typeface="Calibri"/>
              </a:rPr>
              <a:t>, </a:t>
            </a:r>
            <a:r>
              <a:rPr b="0" i="1" lang="en-GB" sz="1200">
                <a:solidFill>
                  <a:srgbClr val="7F7F7F"/>
                </a:solidFill>
                <a:latin typeface="Calibri"/>
                <a:ea typeface="Calibri"/>
                <a:cs typeface="Calibri"/>
                <a:sym typeface="Calibri"/>
              </a:rPr>
              <a:t>28</a:t>
            </a:r>
            <a:r>
              <a:rPr b="0" i="0" lang="en-GB" sz="1200">
                <a:solidFill>
                  <a:srgbClr val="7F7F7F"/>
                </a:solidFill>
                <a:latin typeface="Calibri"/>
                <a:ea typeface="Calibri"/>
                <a:cs typeface="Calibri"/>
                <a:sym typeface="Calibri"/>
              </a:rPr>
              <a:t>(5), 381-389.</a:t>
            </a:r>
            <a:endParaRPr/>
          </a:p>
          <a:p>
            <a:pPr indent="-171450" lvl="0" marL="171450" marR="0" rtl="0" algn="l">
              <a:spcBef>
                <a:spcPts val="0"/>
              </a:spcBef>
              <a:spcAft>
                <a:spcPts val="0"/>
              </a:spcAft>
              <a:buClr>
                <a:srgbClr val="7F7F7F"/>
              </a:buClr>
              <a:buSzPts val="1200"/>
              <a:buFont typeface="Noto Sans Symbols"/>
              <a:buChar char="❑"/>
            </a:pPr>
            <a:r>
              <a:rPr lang="en-GB" sz="1200">
                <a:solidFill>
                  <a:srgbClr val="7F7F7F"/>
                </a:solidFill>
                <a:latin typeface="Calibri"/>
                <a:ea typeface="Calibri"/>
                <a:cs typeface="Calibri"/>
                <a:sym typeface="Calibri"/>
              </a:rPr>
              <a:t>Wattenberg, M. (2002). Shape of song. http://www.turbulence.org/Works/song/ </a:t>
            </a:r>
            <a:endParaRPr/>
          </a:p>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Nikrang, A., Collins, T., &amp; Widmer, G. (2014). PatternViewer: An application for exploring repetitive and tonal structure. </a:t>
            </a:r>
            <a:r>
              <a:rPr b="0" i="1" lang="en-GB" sz="1200">
                <a:solidFill>
                  <a:srgbClr val="7F7F7F"/>
                </a:solidFill>
                <a:latin typeface="Calibri"/>
                <a:ea typeface="Calibri"/>
                <a:cs typeface="Calibri"/>
                <a:sym typeface="Calibri"/>
              </a:rPr>
              <a:t>J.-SR Jang, M. Goto, &amp; JH Lee (Chairs.), Late-Breaking demo. ISMIR</a:t>
            </a:r>
            <a:r>
              <a:rPr b="0" i="0" lang="en-GB" sz="1200">
                <a:solidFill>
                  <a:srgbClr val="7F7F7F"/>
                </a:solidFill>
                <a:latin typeface="Calibri"/>
                <a:ea typeface="Calibri"/>
                <a:cs typeface="Calibri"/>
                <a:sym typeface="Calibri"/>
              </a:rPr>
              <a:t>.</a:t>
            </a:r>
            <a:endParaRPr sz="1200">
              <a:solidFill>
                <a:srgbClr val="7F7F7F"/>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Noto Sans Symbols"/>
              <a:buNone/>
            </a:pPr>
            <a:r>
              <a:t/>
            </a:r>
            <a:endParaRPr sz="1200">
              <a:solidFill>
                <a:srgbClr val="7F7F7F"/>
              </a:solidFill>
              <a:latin typeface="Calibri"/>
              <a:ea typeface="Calibri"/>
              <a:cs typeface="Calibri"/>
              <a:sym typeface="Calibri"/>
            </a:endParaRPr>
          </a:p>
        </p:txBody>
      </p:sp>
      <p:sp>
        <p:nvSpPr>
          <p:cNvPr id="380" name="Google Shape;380;p6"/>
          <p:cNvSpPr txBox="1"/>
          <p:nvPr>
            <p:ph idx="3" type="body"/>
          </p:nvPr>
        </p:nvSpPr>
        <p:spPr>
          <a:xfrm>
            <a:off x="293077" y="1447769"/>
            <a:ext cx="8223598" cy="2598937"/>
          </a:xfrm>
          <a:prstGeom prst="rect">
            <a:avLst/>
          </a:prstGeom>
          <a:noFill/>
          <a:ln>
            <a:noFill/>
          </a:ln>
        </p:spPr>
        <p:txBody>
          <a:bodyPr anchorCtr="0" anchor="t" bIns="40825" lIns="81650" spcFirstLastPara="1" rIns="81650" wrap="square" tIns="40825">
            <a:noAutofit/>
          </a:bodyPr>
          <a:lstStyle/>
          <a:p>
            <a:pPr indent="0" lvl="0" marL="0" rtl="0" algn="l">
              <a:spcBef>
                <a:spcPts val="0"/>
              </a:spcBef>
              <a:spcAft>
                <a:spcPts val="0"/>
              </a:spcAft>
              <a:buClr>
                <a:srgbClr val="25303B"/>
              </a:buClr>
              <a:buSzPts val="1440"/>
              <a:buFont typeface="Noto Sans Symbols"/>
              <a:buChar char="▪"/>
            </a:pPr>
            <a:r>
              <a:rPr lang="en-GB" sz="1800">
                <a:latin typeface="Arial"/>
                <a:ea typeface="Arial"/>
                <a:cs typeface="Arial"/>
                <a:sym typeface="Arial"/>
              </a:rPr>
              <a:t>Comprehending musical structure has been shown to help people remember or understand music better </a:t>
            </a:r>
            <a:r>
              <a:rPr lang="en-GB" sz="1800">
                <a:solidFill>
                  <a:schemeClr val="lt2"/>
                </a:solidFill>
                <a:latin typeface="Arial"/>
                <a:ea typeface="Arial"/>
                <a:cs typeface="Arial"/>
                <a:sym typeface="Arial"/>
              </a:rPr>
              <a:t>(Deutsch, 1980).</a:t>
            </a:r>
            <a:endParaRPr>
              <a:solidFill>
                <a:schemeClr val="lt2"/>
              </a:solidFill>
            </a:endParaRPr>
          </a:p>
          <a:p>
            <a:pPr indent="91440" lvl="0" marL="0" rtl="0" algn="l">
              <a:spcBef>
                <a:spcPts val="360"/>
              </a:spcBef>
              <a:spcAft>
                <a:spcPts val="0"/>
              </a:spcAft>
              <a:buClr>
                <a:srgbClr val="25303B"/>
              </a:buClr>
              <a:buSzPts val="1440"/>
              <a:buFont typeface="Noto Sans Symbols"/>
              <a:buNone/>
            </a:pPr>
            <a:r>
              <a:t/>
            </a:r>
            <a:endParaRPr sz="1800">
              <a:latin typeface="Arial"/>
              <a:ea typeface="Arial"/>
              <a:cs typeface="Arial"/>
              <a:sym typeface="Arial"/>
            </a:endParaRPr>
          </a:p>
          <a:p>
            <a:pPr indent="0" lvl="0" marL="0" rtl="0" algn="l">
              <a:spcBef>
                <a:spcPts val="360"/>
              </a:spcBef>
              <a:spcAft>
                <a:spcPts val="0"/>
              </a:spcAft>
              <a:buClr>
                <a:srgbClr val="25303B"/>
              </a:buClr>
              <a:buSzPts val="1440"/>
              <a:buFont typeface="Noto Sans Symbols"/>
              <a:buChar char="▪"/>
            </a:pPr>
            <a:r>
              <a:rPr lang="en-GB" sz="1800">
                <a:latin typeface="Arial"/>
                <a:ea typeface="Arial"/>
                <a:cs typeface="Arial"/>
                <a:sym typeface="Arial"/>
              </a:rPr>
              <a:t>A lot of music structure visualisation tools have been developed but many of these tools suffer either from a lack of interactivity </a:t>
            </a:r>
            <a:r>
              <a:rPr lang="en-GB" sz="1800">
                <a:solidFill>
                  <a:schemeClr val="lt2"/>
                </a:solidFill>
                <a:latin typeface="Arial"/>
                <a:ea typeface="Arial"/>
                <a:cs typeface="Arial"/>
                <a:sym typeface="Arial"/>
              </a:rPr>
              <a:t>(Wattenberg, 2002), </a:t>
            </a:r>
            <a:r>
              <a:rPr lang="en-GB" sz="1800">
                <a:latin typeface="Arial"/>
                <a:ea typeface="Arial"/>
                <a:cs typeface="Arial"/>
                <a:sym typeface="Arial"/>
              </a:rPr>
              <a:t>or are now unusable due to software dependency or maintenance issues </a:t>
            </a:r>
            <a:r>
              <a:rPr lang="en-GB" sz="1800">
                <a:solidFill>
                  <a:schemeClr val="lt2"/>
                </a:solidFill>
                <a:latin typeface="Arial"/>
                <a:ea typeface="Arial"/>
                <a:cs typeface="Arial"/>
                <a:sym typeface="Arial"/>
              </a:rPr>
              <a:t>(</a:t>
            </a:r>
            <a:r>
              <a:rPr b="0" i="0" lang="en-GB" sz="1800">
                <a:solidFill>
                  <a:schemeClr val="lt2"/>
                </a:solidFill>
                <a:latin typeface="Calibri"/>
                <a:ea typeface="Calibri"/>
                <a:cs typeface="Calibri"/>
                <a:sym typeface="Calibri"/>
              </a:rPr>
              <a:t>Nikrang et al., 2014</a:t>
            </a:r>
            <a:r>
              <a:rPr lang="en-GB" sz="1800">
                <a:solidFill>
                  <a:schemeClr val="lt2"/>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7"/>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rmAutofit fontScale="90000"/>
          </a:bodyPr>
          <a:lstStyle/>
          <a:p>
            <a:pPr indent="0" lvl="0" marL="0" rtl="0" algn="l">
              <a:spcBef>
                <a:spcPts val="0"/>
              </a:spcBef>
              <a:spcAft>
                <a:spcPts val="0"/>
              </a:spcAft>
              <a:buClr>
                <a:schemeClr val="dk1"/>
              </a:buClr>
              <a:buSzPct val="100000"/>
              <a:buFont typeface="Calibri"/>
              <a:buNone/>
            </a:pPr>
            <a:r>
              <a:rPr lang="en-GB" sz="4000">
                <a:latin typeface="Calibri"/>
                <a:ea typeface="Calibri"/>
                <a:cs typeface="Calibri"/>
                <a:sym typeface="Calibri"/>
              </a:rPr>
              <a:t>Contributions</a:t>
            </a:r>
            <a:endParaRPr/>
          </a:p>
        </p:txBody>
      </p:sp>
      <p:pic>
        <p:nvPicPr>
          <p:cNvPr descr="A group of symbols on a white background&#10;&#10;Description automatically generated with low confidence" id="387" name="Google Shape;387;p7"/>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388" name="Google Shape;388;p7"/>
          <p:cNvSpPr txBox="1"/>
          <p:nvPr/>
        </p:nvSpPr>
        <p:spPr>
          <a:xfrm>
            <a:off x="375249" y="4312967"/>
            <a:ext cx="8393502" cy="830997"/>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Gao, </a:t>
            </a:r>
            <a:r>
              <a:rPr lang="en-GB" sz="1200">
                <a:solidFill>
                  <a:srgbClr val="7F7F7F"/>
                </a:solidFill>
                <a:latin typeface="Calibri"/>
                <a:ea typeface="Calibri"/>
                <a:cs typeface="Calibri"/>
                <a:sym typeface="Calibri"/>
              </a:rPr>
              <a:t>C</a:t>
            </a:r>
            <a:r>
              <a:rPr b="0" i="0" lang="en-GB" sz="1200">
                <a:solidFill>
                  <a:srgbClr val="7F7F7F"/>
                </a:solidFill>
                <a:latin typeface="Calibri"/>
                <a:ea typeface="Calibri"/>
                <a:cs typeface="Calibri"/>
                <a:sym typeface="Calibri"/>
              </a:rPr>
              <a:t>., &amp; Collins, T. (2023). The Pendular Graph: Visualising Hierarchical Repetitive Structure in Point-set Representations of the POP909 Music Dataset. Accepted by </a:t>
            </a:r>
            <a:r>
              <a:rPr b="0" i="1" lang="en-GB" sz="1200">
                <a:solidFill>
                  <a:srgbClr val="7F7F7F"/>
                </a:solidFill>
                <a:latin typeface="Calibri"/>
                <a:ea typeface="Calibri"/>
                <a:cs typeface="Calibri"/>
                <a:sym typeface="Calibri"/>
              </a:rPr>
              <a:t>25th International Conference in Human-Computer Interaction </a:t>
            </a:r>
            <a:r>
              <a:rPr b="0" i="0" lang="en-GB" sz="1200">
                <a:solidFill>
                  <a:srgbClr val="7F7F7F"/>
                </a:solidFill>
                <a:latin typeface="Calibri"/>
                <a:ea typeface="Calibri"/>
                <a:cs typeface="Calibri"/>
                <a:sym typeface="Calibri"/>
              </a:rPr>
              <a:t>(</a:t>
            </a:r>
            <a:r>
              <a:rPr b="0" i="1" lang="en-GB" sz="1200">
                <a:solidFill>
                  <a:srgbClr val="7F7F7F"/>
                </a:solidFill>
                <a:latin typeface="Calibri"/>
                <a:ea typeface="Calibri"/>
                <a:cs typeface="Calibri"/>
                <a:sym typeface="Calibri"/>
              </a:rPr>
              <a:t>HCII 2023 Conference) - Late Breaking Work</a:t>
            </a:r>
            <a:r>
              <a:rPr lang="en-GB" sz="1200">
                <a:solidFill>
                  <a:srgbClr val="7F7F7F"/>
                </a:solidFill>
                <a:latin typeface="Calibri"/>
                <a:ea typeface="Calibri"/>
                <a:cs typeface="Calibri"/>
                <a:sym typeface="Calibri"/>
              </a:rPr>
              <a:t>. </a:t>
            </a:r>
            <a:endParaRPr/>
          </a:p>
          <a:p>
            <a:pPr indent="-95250" lvl="0" marL="171450" marR="0" rtl="0" algn="l">
              <a:spcBef>
                <a:spcPts val="0"/>
              </a:spcBef>
              <a:spcAft>
                <a:spcPts val="0"/>
              </a:spcAft>
              <a:buClr>
                <a:schemeClr val="dk1"/>
              </a:buClr>
              <a:buSzPts val="1200"/>
              <a:buFont typeface="Noto Sans Symbols"/>
              <a:buNone/>
            </a:pPr>
            <a:r>
              <a:t/>
            </a:r>
            <a:endParaRPr sz="1200">
              <a:solidFill>
                <a:srgbClr val="7F7F7F"/>
              </a:solidFill>
              <a:latin typeface="Calibri"/>
              <a:ea typeface="Calibri"/>
              <a:cs typeface="Calibri"/>
              <a:sym typeface="Calibri"/>
            </a:endParaRPr>
          </a:p>
        </p:txBody>
      </p:sp>
      <p:sp>
        <p:nvSpPr>
          <p:cNvPr id="389" name="Google Shape;389;p7"/>
          <p:cNvSpPr txBox="1"/>
          <p:nvPr>
            <p:ph idx="3" type="body"/>
          </p:nvPr>
        </p:nvSpPr>
        <p:spPr>
          <a:xfrm>
            <a:off x="293077" y="1447769"/>
            <a:ext cx="8223598" cy="2598937"/>
          </a:xfrm>
          <a:prstGeom prst="rect">
            <a:avLst/>
          </a:prstGeom>
          <a:noFill/>
          <a:ln>
            <a:noFill/>
          </a:ln>
        </p:spPr>
        <p:txBody>
          <a:bodyPr anchorCtr="0" anchor="t" bIns="40825" lIns="81650" spcFirstLastPara="1" rIns="81650" wrap="square" tIns="40825">
            <a:noAutofit/>
          </a:bodyPr>
          <a:lstStyle/>
          <a:p>
            <a:pPr indent="-285750" lvl="0" marL="285750" rtl="0" algn="l">
              <a:spcBef>
                <a:spcPts val="0"/>
              </a:spcBef>
              <a:spcAft>
                <a:spcPts val="0"/>
              </a:spcAft>
              <a:buClr>
                <a:srgbClr val="25303B"/>
              </a:buClr>
              <a:buSzPts val="1600"/>
              <a:buChar char="▪"/>
            </a:pPr>
            <a:r>
              <a:rPr lang="en-GB">
                <a:latin typeface="Arial"/>
                <a:ea typeface="Arial"/>
                <a:cs typeface="Arial"/>
                <a:sym typeface="Arial"/>
              </a:rPr>
              <a:t>Introduce a web-based interface where hierarchical annotations of 909 songs can be explored and played back.</a:t>
            </a:r>
            <a:endParaRPr/>
          </a:p>
          <a:p>
            <a:pPr indent="101600" lvl="0" marL="0" rtl="0" algn="l">
              <a:spcBef>
                <a:spcPts val="400"/>
              </a:spcBef>
              <a:spcAft>
                <a:spcPts val="0"/>
              </a:spcAft>
              <a:buClr>
                <a:srgbClr val="25303B"/>
              </a:buClr>
              <a:buSzPts val="1600"/>
              <a:buFont typeface="Noto Sans Symbols"/>
              <a:buNone/>
            </a:pPr>
            <a:r>
              <a:t/>
            </a:r>
            <a:endParaRPr/>
          </a:p>
          <a:p>
            <a:pPr indent="101600" lvl="0" marL="0" rtl="0" algn="l">
              <a:spcBef>
                <a:spcPts val="400"/>
              </a:spcBef>
              <a:spcAft>
                <a:spcPts val="0"/>
              </a:spcAft>
              <a:buClr>
                <a:srgbClr val="25303B"/>
              </a:buClr>
              <a:buSzPts val="1600"/>
              <a:buFont typeface="Noto Sans Symbols"/>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8"/>
          <p:cNvSpPr txBox="1"/>
          <p:nvPr>
            <p:ph type="ctrTitle"/>
          </p:nvPr>
        </p:nvSpPr>
        <p:spPr>
          <a:xfrm>
            <a:off x="293077" y="593725"/>
            <a:ext cx="4887260" cy="578720"/>
          </a:xfrm>
          <a:prstGeom prst="rect">
            <a:avLst/>
          </a:prstGeom>
          <a:noFill/>
          <a:ln>
            <a:noFill/>
          </a:ln>
        </p:spPr>
        <p:txBody>
          <a:bodyPr anchorCtr="0" anchor="ctr" bIns="40825" lIns="81650" spcFirstLastPara="1" rIns="81650" wrap="square" tIns="40825">
            <a:noAutofit/>
          </a:bodyPr>
          <a:lstStyle/>
          <a:p>
            <a:pPr indent="0" lvl="0" marL="0" rtl="0" algn="l">
              <a:spcBef>
                <a:spcPts val="0"/>
              </a:spcBef>
              <a:spcAft>
                <a:spcPts val="0"/>
              </a:spcAft>
              <a:buClr>
                <a:schemeClr val="dk1"/>
              </a:buClr>
              <a:buSzPts val="2800"/>
              <a:buFont typeface="Calibri"/>
              <a:buNone/>
            </a:pPr>
            <a:r>
              <a:rPr lang="en-GB" sz="2800">
                <a:latin typeface="Calibri"/>
                <a:ea typeface="Calibri"/>
                <a:cs typeface="Calibri"/>
                <a:sym typeface="Calibri"/>
              </a:rPr>
              <a:t>Limitations of existing datasets with structure annotations</a:t>
            </a:r>
            <a:endParaRPr sz="2800"/>
          </a:p>
        </p:txBody>
      </p:sp>
      <p:pic>
        <p:nvPicPr>
          <p:cNvPr descr="A group of symbols on a white background&#10;&#10;Description automatically generated with low confidence" id="396" name="Google Shape;396;p8"/>
          <p:cNvPicPr preferRelativeResize="0"/>
          <p:nvPr/>
        </p:nvPicPr>
        <p:blipFill rotWithShape="1">
          <a:blip r:embed="rId3">
            <a:alphaModFix/>
          </a:blip>
          <a:srcRect b="0" l="0" r="0" t="0"/>
          <a:stretch/>
        </p:blipFill>
        <p:spPr>
          <a:xfrm>
            <a:off x="5865963" y="132949"/>
            <a:ext cx="1147256" cy="751372"/>
          </a:xfrm>
          <a:prstGeom prst="rect">
            <a:avLst/>
          </a:prstGeom>
          <a:noFill/>
          <a:ln>
            <a:noFill/>
          </a:ln>
        </p:spPr>
      </p:pic>
      <p:sp>
        <p:nvSpPr>
          <p:cNvPr id="397" name="Google Shape;397;p8"/>
          <p:cNvSpPr txBox="1"/>
          <p:nvPr/>
        </p:nvSpPr>
        <p:spPr>
          <a:xfrm>
            <a:off x="375249" y="3630319"/>
            <a:ext cx="8393502" cy="1384995"/>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Collins, T. (2013). Discovery of repeated themes and sections. </a:t>
            </a:r>
            <a:r>
              <a:rPr b="0" i="1" lang="en-GB" sz="1200">
                <a:solidFill>
                  <a:srgbClr val="7F7F7F"/>
                </a:solidFill>
                <a:latin typeface="Calibri"/>
                <a:ea typeface="Calibri"/>
                <a:cs typeface="Calibri"/>
                <a:sym typeface="Calibri"/>
              </a:rPr>
              <a:t>Retrieved 4th May, http://www. musicir. org/mirex/wiki/2013: Discovery of Repeated Themes &amp; Sections</a:t>
            </a:r>
            <a:r>
              <a:rPr b="0" i="0" lang="en-GB" sz="1200">
                <a:solidFill>
                  <a:srgbClr val="7F7F7F"/>
                </a:solidFill>
                <a:latin typeface="Calibri"/>
                <a:ea typeface="Calibri"/>
                <a:cs typeface="Calibri"/>
                <a:sym typeface="Calibri"/>
              </a:rPr>
              <a:t>. </a:t>
            </a:r>
            <a:endParaRPr/>
          </a:p>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Tomašević, D., Wells, S., Ren, I. Y., Volk, A., &amp; Pesek, M. (2021). Exploring annotations for musical pattern discovery gathered with digital annotation tools. </a:t>
            </a:r>
            <a:r>
              <a:rPr b="0" i="1" lang="en-GB" sz="1200">
                <a:solidFill>
                  <a:srgbClr val="7F7F7F"/>
                </a:solidFill>
                <a:latin typeface="Calibri"/>
                <a:ea typeface="Calibri"/>
                <a:cs typeface="Calibri"/>
                <a:sym typeface="Calibri"/>
              </a:rPr>
              <a:t>Journal of Mathematics and Music</a:t>
            </a:r>
            <a:r>
              <a:rPr b="0" i="0" lang="en-GB" sz="1200">
                <a:solidFill>
                  <a:srgbClr val="7F7F7F"/>
                </a:solidFill>
                <a:latin typeface="Calibri"/>
                <a:ea typeface="Calibri"/>
                <a:cs typeface="Calibri"/>
                <a:sym typeface="Calibri"/>
              </a:rPr>
              <a:t>, </a:t>
            </a:r>
            <a:r>
              <a:rPr b="0" i="1" lang="en-GB" sz="1200">
                <a:solidFill>
                  <a:srgbClr val="7F7F7F"/>
                </a:solidFill>
                <a:latin typeface="Calibri"/>
                <a:ea typeface="Calibri"/>
                <a:cs typeface="Calibri"/>
                <a:sym typeface="Calibri"/>
              </a:rPr>
              <a:t>15</a:t>
            </a:r>
            <a:r>
              <a:rPr b="0" i="0" lang="en-GB" sz="1200">
                <a:solidFill>
                  <a:srgbClr val="7F7F7F"/>
                </a:solidFill>
                <a:latin typeface="Calibri"/>
                <a:ea typeface="Calibri"/>
                <a:cs typeface="Calibri"/>
                <a:sym typeface="Calibri"/>
              </a:rPr>
              <a:t>(2), 194-207.</a:t>
            </a:r>
            <a:endParaRPr/>
          </a:p>
          <a:p>
            <a:pPr indent="-171450" lvl="0" marL="171450" marR="0" rtl="0" algn="l">
              <a:spcBef>
                <a:spcPts val="0"/>
              </a:spcBef>
              <a:spcAft>
                <a:spcPts val="0"/>
              </a:spcAft>
              <a:buClr>
                <a:srgbClr val="7F7F7F"/>
              </a:buClr>
              <a:buSzPts val="1200"/>
              <a:buFont typeface="Noto Sans Symbols"/>
              <a:buChar char="❑"/>
            </a:pPr>
            <a:r>
              <a:rPr b="0" i="0" lang="en-GB" sz="1200">
                <a:solidFill>
                  <a:srgbClr val="7F7F7F"/>
                </a:solidFill>
                <a:latin typeface="Calibri"/>
                <a:ea typeface="Calibri"/>
                <a:cs typeface="Calibri"/>
                <a:sym typeface="Calibri"/>
              </a:rPr>
              <a:t>Dai, S., Zhang, H., &amp; Dannenberg, R. B. (2020). Automatic analysis and influence of hierarchical structure on melody, rhythm and harmony in popular music</a:t>
            </a:r>
            <a:r>
              <a:rPr b="0" i="1" lang="en-GB" sz="1200">
                <a:solidFill>
                  <a:srgbClr val="7F7F7F"/>
                </a:solidFill>
                <a:latin typeface="Calibri"/>
                <a:ea typeface="Calibri"/>
                <a:cs typeface="Calibri"/>
                <a:sym typeface="Calibri"/>
              </a:rPr>
              <a:t>. </a:t>
            </a:r>
            <a:r>
              <a:rPr b="0" lang="en-GB" sz="1200">
                <a:solidFill>
                  <a:srgbClr val="7F7F7F"/>
                </a:solidFill>
                <a:latin typeface="Calibri"/>
                <a:ea typeface="Calibri"/>
                <a:cs typeface="Calibri"/>
                <a:sym typeface="Calibri"/>
              </a:rPr>
              <a:t>In</a:t>
            </a:r>
            <a:r>
              <a:rPr b="0" i="1" lang="en-GB" sz="1200">
                <a:solidFill>
                  <a:srgbClr val="7F7F7F"/>
                </a:solidFill>
                <a:latin typeface="Calibri"/>
                <a:ea typeface="Calibri"/>
                <a:cs typeface="Calibri"/>
                <a:sym typeface="Calibri"/>
              </a:rPr>
              <a:t> </a:t>
            </a:r>
            <a:r>
              <a:rPr i="1" lang="en-GB" sz="1200">
                <a:solidFill>
                  <a:srgbClr val="7F7F7F"/>
                </a:solidFill>
                <a:latin typeface="Calibri"/>
                <a:ea typeface="Calibri"/>
                <a:cs typeface="Calibri"/>
                <a:sym typeface="Calibri"/>
              </a:rPr>
              <a:t>Proceedings of the Joint Conference on AI Music Creativity</a:t>
            </a:r>
            <a:r>
              <a:rPr b="0" i="1" lang="en-GB" sz="1200">
                <a:solidFill>
                  <a:srgbClr val="7F7F7F"/>
                </a:solidFill>
                <a:latin typeface="Calibri"/>
                <a:ea typeface="Calibri"/>
                <a:cs typeface="Calibri"/>
                <a:sym typeface="Calibri"/>
              </a:rPr>
              <a:t>.</a:t>
            </a:r>
            <a:endParaRPr/>
          </a:p>
          <a:p>
            <a:pPr indent="-95250" lvl="0" marL="171450" marR="0" rtl="0" algn="l">
              <a:spcBef>
                <a:spcPts val="0"/>
              </a:spcBef>
              <a:spcAft>
                <a:spcPts val="0"/>
              </a:spcAft>
              <a:buClr>
                <a:schemeClr val="dk1"/>
              </a:buClr>
              <a:buSzPts val="1200"/>
              <a:buFont typeface="Noto Sans Symbols"/>
              <a:buNone/>
            </a:pPr>
            <a:r>
              <a:t/>
            </a:r>
            <a:endParaRPr sz="1200">
              <a:solidFill>
                <a:srgbClr val="7F7F7F"/>
              </a:solidFill>
              <a:latin typeface="Calibri"/>
              <a:ea typeface="Calibri"/>
              <a:cs typeface="Calibri"/>
              <a:sym typeface="Calibri"/>
            </a:endParaRPr>
          </a:p>
        </p:txBody>
      </p:sp>
      <p:sp>
        <p:nvSpPr>
          <p:cNvPr id="398" name="Google Shape;398;p8"/>
          <p:cNvSpPr txBox="1"/>
          <p:nvPr>
            <p:ph idx="3" type="body"/>
          </p:nvPr>
        </p:nvSpPr>
        <p:spPr>
          <a:xfrm>
            <a:off x="293077" y="1440675"/>
            <a:ext cx="8223598" cy="2598937"/>
          </a:xfrm>
          <a:prstGeom prst="rect">
            <a:avLst/>
          </a:prstGeom>
          <a:noFill/>
          <a:ln>
            <a:noFill/>
          </a:ln>
        </p:spPr>
        <p:txBody>
          <a:bodyPr anchorCtr="0" anchor="t" bIns="40825" lIns="81650" spcFirstLastPara="1" rIns="81650" wrap="square" tIns="40825">
            <a:noAutofit/>
          </a:bodyPr>
          <a:lstStyle/>
          <a:p>
            <a:pPr indent="0" lvl="0" marL="0" rtl="0" algn="l">
              <a:spcBef>
                <a:spcPts val="0"/>
              </a:spcBef>
              <a:spcAft>
                <a:spcPts val="0"/>
              </a:spcAft>
              <a:buClr>
                <a:srgbClr val="25303B"/>
              </a:buClr>
              <a:buSzPts val="1440"/>
              <a:buFont typeface="Noto Sans Symbols"/>
              <a:buChar char="▪"/>
            </a:pPr>
            <a:r>
              <a:rPr lang="en-GB" sz="1800">
                <a:latin typeface="Arial"/>
                <a:ea typeface="Arial"/>
                <a:cs typeface="Arial"/>
                <a:sym typeface="Arial"/>
              </a:rPr>
              <a:t>Existing music structure visualisation tools are highly relied on annotated data, while existing music datasets with structural annotations tend to be either </a:t>
            </a:r>
            <a:endParaRPr/>
          </a:p>
          <a:p>
            <a:pPr indent="-255207" lvl="1" marL="663538" rtl="0" algn="l">
              <a:spcBef>
                <a:spcPts val="408"/>
              </a:spcBef>
              <a:spcAft>
                <a:spcPts val="0"/>
              </a:spcAft>
              <a:buClr>
                <a:schemeClr val="dk1"/>
              </a:buClr>
              <a:buSzPts val="1700"/>
              <a:buFont typeface="Arial"/>
              <a:buChar char="•"/>
            </a:pPr>
            <a:r>
              <a:rPr lang="en-GB" sz="1700">
                <a:latin typeface="Arial"/>
                <a:ea typeface="Arial"/>
                <a:cs typeface="Arial"/>
                <a:sym typeface="Arial"/>
              </a:rPr>
              <a:t>a) small in terms of items in the corpus, but with detailed annotations </a:t>
            </a:r>
            <a:r>
              <a:rPr lang="en-GB" sz="1700">
                <a:solidFill>
                  <a:schemeClr val="lt2"/>
                </a:solidFill>
                <a:latin typeface="Arial"/>
                <a:ea typeface="Arial"/>
                <a:cs typeface="Arial"/>
                <a:sym typeface="Arial"/>
              </a:rPr>
              <a:t>(Collins, 2013, Tomašević et al, 2021</a:t>
            </a:r>
            <a:r>
              <a:rPr lang="en-GB" sz="1700">
                <a:latin typeface="Arial"/>
                <a:ea typeface="Arial"/>
                <a:cs typeface="Arial"/>
                <a:sym typeface="Arial"/>
              </a:rPr>
              <a:t>)or</a:t>
            </a:r>
            <a:endParaRPr/>
          </a:p>
          <a:p>
            <a:pPr indent="-255207" lvl="1" marL="663538" rtl="0" algn="l">
              <a:spcBef>
                <a:spcPts val="1008"/>
              </a:spcBef>
              <a:spcAft>
                <a:spcPts val="0"/>
              </a:spcAft>
              <a:buClr>
                <a:schemeClr val="dk1"/>
              </a:buClr>
              <a:buSzPts val="1700"/>
              <a:buFont typeface="Arial"/>
              <a:buChar char="•"/>
            </a:pPr>
            <a:r>
              <a:rPr lang="en-GB" sz="1700">
                <a:latin typeface="Arial"/>
                <a:ea typeface="Arial"/>
                <a:cs typeface="Arial"/>
                <a:sym typeface="Arial"/>
              </a:rPr>
              <a:t>b) larger as a corpus, but with </a:t>
            </a:r>
            <a:r>
              <a:rPr b="1" lang="en-GB" sz="1700">
                <a:latin typeface="Arial"/>
                <a:ea typeface="Arial"/>
                <a:cs typeface="Arial"/>
                <a:sym typeface="Arial"/>
              </a:rPr>
              <a:t>linear annotations</a:t>
            </a:r>
            <a:r>
              <a:rPr lang="en-GB" sz="1700">
                <a:latin typeface="Arial"/>
                <a:ea typeface="Arial"/>
                <a:cs typeface="Arial"/>
                <a:sym typeface="Arial"/>
              </a:rPr>
              <a:t> only </a:t>
            </a:r>
            <a:r>
              <a:rPr lang="en-GB" sz="1700">
                <a:solidFill>
                  <a:schemeClr val="lt2"/>
                </a:solidFill>
                <a:latin typeface="Arial"/>
                <a:ea typeface="Arial"/>
                <a:cs typeface="Arial"/>
                <a:sym typeface="Arial"/>
              </a:rPr>
              <a:t>(Dai et al., 2020)</a:t>
            </a:r>
            <a:endParaRPr sz="1700">
              <a:solidFill>
                <a:schemeClr val="lt2"/>
              </a:solidFill>
              <a:latin typeface="Arial"/>
              <a:ea typeface="Arial"/>
              <a:cs typeface="Arial"/>
              <a:sym typeface="Arial"/>
            </a:endParaRPr>
          </a:p>
          <a:p>
            <a:pPr indent="-185116" lvl="2" marL="1020827" rtl="0" algn="l">
              <a:spcBef>
                <a:spcPts val="1008"/>
              </a:spcBef>
              <a:spcAft>
                <a:spcPts val="0"/>
              </a:spcAft>
              <a:buClr>
                <a:srgbClr val="222222"/>
              </a:buClr>
              <a:buSzPts val="1700"/>
              <a:buFont typeface="Arial"/>
              <a:buChar char="•"/>
            </a:pPr>
            <a:r>
              <a:rPr lang="en-GB" sz="1700">
                <a:solidFill>
                  <a:srgbClr val="222222"/>
                </a:solidFill>
                <a:latin typeface="Arial"/>
                <a:ea typeface="Arial"/>
                <a:cs typeface="Arial"/>
                <a:sym typeface="Arial"/>
              </a:rPr>
              <a:t>E.g., "intro, verse 1, verse 2, chorus,..." or "iAAB</a:t>
            </a:r>
            <a:r>
              <a:rPr lang="en-GB" sz="1700">
                <a:solidFill>
                  <a:srgbClr val="222222"/>
                </a:solidFill>
                <a:latin typeface="Arial"/>
                <a:ea typeface="Arial"/>
                <a:cs typeface="Arial"/>
                <a:sym typeface="Arial"/>
              </a:rPr>
              <a:t>...</a:t>
            </a:r>
            <a:r>
              <a:rPr lang="en-GB" sz="1700">
                <a:solidFill>
                  <a:srgbClr val="222222"/>
                </a:solidFill>
                <a:latin typeface="Arial"/>
                <a:ea typeface="Arial"/>
                <a:cs typeface="Arial"/>
                <a:sym typeface="Arial"/>
              </a:rPr>
              <a:t>" for short</a:t>
            </a:r>
            <a:endParaRPr sz="1700">
              <a:solidFill>
                <a:srgbClr val="222222"/>
              </a:solidFill>
              <a:latin typeface="Arial"/>
              <a:ea typeface="Arial"/>
              <a:cs typeface="Arial"/>
              <a:sym typeface="Arial"/>
            </a:endParaRPr>
          </a:p>
          <a:p>
            <a:pPr indent="0" lvl="0" marL="0" rtl="0" algn="l">
              <a:spcBef>
                <a:spcPts val="1000"/>
              </a:spcBef>
              <a:spcAft>
                <a:spcPts val="0"/>
              </a:spcAft>
              <a:buClr>
                <a:srgbClr val="25303B"/>
              </a:buClr>
              <a:buSzPts val="16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2018-04-16T10:49:56Z</dcterms:created>
  <dc:creator>Microsoft Office User</dc:creator>
</cp:coreProperties>
</file>